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256" r:id="rId3"/>
    <p:sldId id="257" r:id="rId4"/>
    <p:sldId id="302" r:id="rId5"/>
    <p:sldId id="351" r:id="rId6"/>
    <p:sldId id="352" r:id="rId7"/>
    <p:sldId id="356" r:id="rId8"/>
    <p:sldId id="353" r:id="rId9"/>
    <p:sldId id="354" r:id="rId10"/>
    <p:sldId id="355" r:id="rId11"/>
    <p:sldId id="357" r:id="rId12"/>
    <p:sldId id="358" r:id="rId13"/>
    <p:sldId id="359" r:id="rId14"/>
    <p:sldId id="360" r:id="rId15"/>
    <p:sldId id="362" r:id="rId16"/>
    <p:sldId id="363" r:id="rId17"/>
    <p:sldId id="364" r:id="rId18"/>
    <p:sldId id="365" r:id="rId19"/>
    <p:sldId id="366" r:id="rId20"/>
    <p:sldId id="367" r:id="rId21"/>
    <p:sldId id="368" r:id="rId22"/>
    <p:sldId id="369" r:id="rId23"/>
    <p:sldId id="370" r:id="rId24"/>
    <p:sldId id="371" r:id="rId25"/>
    <p:sldId id="372" r:id="rId26"/>
    <p:sldId id="373" r:id="rId27"/>
    <p:sldId id="334" r:id="rId28"/>
  </p:sldIdLst>
  <p:sldSz cx="9144000" cy="514159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5514"/>
    <a:srgbClr val="FBE22D"/>
    <a:srgbClr val="98D2E3"/>
    <a:srgbClr val="A9D25A"/>
    <a:srgbClr val="EB4544"/>
    <a:srgbClr val="7BBFAA"/>
    <a:srgbClr val="F5D805"/>
    <a:srgbClr val="C24710"/>
    <a:srgbClr val="FCFBF7"/>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100" d="100"/>
          <a:sy n="100" d="100"/>
        </p:scale>
        <p:origin x="-1224" y="-804"/>
      </p:cViewPr>
      <p:guideLst>
        <p:guide orient="horz" pos="1571"/>
        <p:guide pos="2880"/>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6" d="100"/>
          <a:sy n="86" d="100"/>
        </p:scale>
        <p:origin x="-3846" y="-90"/>
      </p:cViewPr>
      <p:guideLst>
        <p:guide orient="horz" pos="2794"/>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00D77-675F-4030-AD1B-4A6B1A09998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38A185-F9DB-4B92-A1A8-CCD8A76DEA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326"/>
            <a:ext cx="7772400" cy="1102179"/>
          </a:xfrm>
        </p:spPr>
        <p:txBody>
          <a:bodyPr/>
          <a:lstStyle/>
          <a:p>
            <a:r>
              <a:rPr lang="zh-CN" altLang="en-US" smtClean="0"/>
              <a:t>Click to edit Master title style</a:t>
            </a:r>
            <a:endParaRPr lang="zh-CN" altLang="en-US" smtClean="0"/>
          </a:p>
        </p:txBody>
      </p:sp>
      <p:sp>
        <p:nvSpPr>
          <p:cNvPr id="3" name="副标题 2"/>
          <p:cNvSpPr>
            <a:spLocks noGrp="1"/>
          </p:cNvSpPr>
          <p:nvPr>
            <p:ph type="subTitle" idx="1" hasCustomPrompt="1"/>
          </p:nvPr>
        </p:nvSpPr>
        <p:spPr>
          <a:xfrm>
            <a:off x="1371600" y="2913751"/>
            <a:ext cx="6400800" cy="1314044"/>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Click to edit Master title style</a:t>
            </a:r>
            <a:endParaRPr lang="zh-CN" altLang="en-US" smtClean="0"/>
          </a:p>
        </p:txBody>
      </p:sp>
      <p:sp>
        <p:nvSpPr>
          <p:cNvPr id="4" name="日期占位符 3"/>
          <p:cNvSpPr>
            <a:spLocks noGrp="1"/>
          </p:cNvSpPr>
          <p:nvPr>
            <p:ph type="dt" sz="half" idx="10"/>
          </p:nvPr>
        </p:nvSpPr>
        <p:spPr/>
        <p:txBody>
          <a:bodyPr/>
          <a:lstStyle/>
          <a:p>
            <a:fld id="{36254065-6D17-4A3A-91E4-21B75217D36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Click to edit Master title style</a:t>
            </a:r>
            <a:endParaRPr lang="zh-CN" altLang="en-US" smtClean="0"/>
          </a:p>
        </p:txBody>
      </p:sp>
      <p:sp>
        <p:nvSpPr>
          <p:cNvPr id="3" name="内容占位符 2"/>
          <p:cNvSpPr>
            <a:spLocks noGrp="1"/>
          </p:cNvSpPr>
          <p:nvPr>
            <p:ph idx="1" hasCustomPrompt="1"/>
          </p:nvPr>
        </p:nvSpPr>
        <p:spPr/>
        <p:txBody>
          <a:bodyPr/>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4" name="日期占位符 3"/>
          <p:cNvSpPr>
            <a:spLocks noGrp="1"/>
          </p:cNvSpPr>
          <p:nvPr>
            <p:ph type="dt" sz="half" idx="10"/>
          </p:nvPr>
        </p:nvSpPr>
        <p:spPr/>
        <p:txBody>
          <a:bodyPr/>
          <a:lstStyle/>
          <a:p>
            <a:fld id="{36254065-6D17-4A3A-91E4-21B75217D36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3A8F8CD-9200-4504-81DD-97A3817DB8C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BF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15"/>
            <a:ext cx="8229600" cy="856986"/>
          </a:xfrm>
          <a:prstGeom prst="rect">
            <a:avLst/>
          </a:prstGeom>
        </p:spPr>
        <p:txBody>
          <a:bodyPr vert="horz" lIns="91440" tIns="45720" rIns="91440" bIns="45720" rtlCol="0" anchor="ctr">
            <a:normAutofit/>
          </a:bodyPr>
          <a:lstStyle/>
          <a:p>
            <a:r>
              <a:rPr lang="zh-CN" altLang="en-US" smtClean="0"/>
              <a:t>Click to edit Master title style</a:t>
            </a:r>
            <a:endParaRPr lang="zh-CN" altLang="en-US" smtClean="0"/>
          </a:p>
        </p:txBody>
      </p:sp>
      <p:sp>
        <p:nvSpPr>
          <p:cNvPr id="3" name="文本占位符 2"/>
          <p:cNvSpPr>
            <a:spLocks noGrp="1"/>
          </p:cNvSpPr>
          <p:nvPr>
            <p:ph type="body" idx="1"/>
          </p:nvPr>
        </p:nvSpPr>
        <p:spPr>
          <a:xfrm>
            <a:off x="457200" y="1199780"/>
            <a:ext cx="8229600" cy="3393425"/>
          </a:xfrm>
          <a:prstGeom prst="rect">
            <a:avLst/>
          </a:prstGeom>
        </p:spPr>
        <p:txBody>
          <a:bodyPr vert="horz" lIns="91440" tIns="45720" rIns="91440" bIns="45720" rtlCol="0">
            <a:normAutofit/>
          </a:bodyPr>
          <a:lstStyle/>
          <a:p>
            <a:pPr lvl="0"/>
            <a:r>
              <a:rPr lang="zh-CN" altLang="en-US" smtClean="0"/>
              <a:t>Click to edit Master text style</a:t>
            </a:r>
            <a:endParaRPr lang="zh-CN" altLang="en-US" smtClean="0"/>
          </a:p>
          <a:p>
            <a:pPr lvl="1"/>
            <a:r>
              <a:rPr lang="zh-CN" altLang="en-US" smtClean="0"/>
              <a:t>Second level</a:t>
            </a:r>
            <a:endParaRPr lang="zh-CN" altLang="en-US" smtClean="0"/>
          </a:p>
          <a:p>
            <a:pPr lvl="2"/>
            <a:r>
              <a:rPr lang="zh-CN" altLang="en-US" smtClean="0"/>
              <a:t>Third level</a:t>
            </a:r>
            <a:endParaRPr lang="zh-CN" altLang="en-US" smtClean="0"/>
          </a:p>
          <a:p>
            <a:pPr lvl="3"/>
            <a:r>
              <a:rPr lang="zh-CN" altLang="en-US" smtClean="0"/>
              <a:t>Fourth level</a:t>
            </a:r>
            <a:endParaRPr lang="zh-CN" altLang="en-US" smtClean="0"/>
          </a:p>
          <a:p>
            <a:pPr lvl="4"/>
            <a:r>
              <a:rPr lang="zh-CN" altLang="en-US" smtClean="0"/>
              <a:t>Fifth level</a:t>
            </a:r>
            <a:endParaRPr lang="zh-CN" altLang="en-US" smtClean="0"/>
          </a:p>
        </p:txBody>
      </p:sp>
      <p:sp>
        <p:nvSpPr>
          <p:cNvPr id="4" name="日期占位符 3"/>
          <p:cNvSpPr>
            <a:spLocks noGrp="1"/>
          </p:cNvSpPr>
          <p:nvPr>
            <p:ph type="dt" sz="half" idx="2"/>
          </p:nvPr>
        </p:nvSpPr>
        <p:spPr>
          <a:xfrm>
            <a:off x="457200" y="4765792"/>
            <a:ext cx="2133600" cy="273759"/>
          </a:xfrm>
          <a:prstGeom prst="rect">
            <a:avLst/>
          </a:prstGeom>
        </p:spPr>
        <p:txBody>
          <a:bodyPr vert="horz" lIns="91440" tIns="45720" rIns="91440" bIns="45720" rtlCol="0" anchor="ctr"/>
          <a:lstStyle>
            <a:lvl1pPr algn="l">
              <a:defRPr sz="1200">
                <a:solidFill>
                  <a:schemeClr val="tx1">
                    <a:tint val="75000"/>
                  </a:schemeClr>
                </a:solidFill>
              </a:defRPr>
            </a:lvl1pPr>
          </a:lstStyle>
          <a:p>
            <a:fld id="{36254065-6D17-4A3A-91E4-21B75217D363}" type="datetimeFigureOut">
              <a:rPr lang="zh-CN" altLang="en-US" smtClean="0"/>
            </a:fld>
            <a:endParaRPr lang="zh-CN" altLang="en-US"/>
          </a:p>
        </p:txBody>
      </p:sp>
      <p:sp>
        <p:nvSpPr>
          <p:cNvPr id="5" name="页脚占位符 4"/>
          <p:cNvSpPr>
            <a:spLocks noGrp="1"/>
          </p:cNvSpPr>
          <p:nvPr>
            <p:ph type="ftr" sz="quarter" idx="3"/>
          </p:nvPr>
        </p:nvSpPr>
        <p:spPr>
          <a:xfrm>
            <a:off x="3124200" y="4765792"/>
            <a:ext cx="2895600" cy="27375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5792"/>
            <a:ext cx="2133600" cy="273759"/>
          </a:xfrm>
          <a:prstGeom prst="rect">
            <a:avLst/>
          </a:prstGeom>
        </p:spPr>
        <p:txBody>
          <a:bodyPr vert="horz" lIns="91440" tIns="45720" rIns="91440" bIns="45720" rtlCol="0" anchor="ctr"/>
          <a:lstStyle>
            <a:lvl1pPr algn="r">
              <a:defRPr sz="1200">
                <a:solidFill>
                  <a:schemeClr val="tx1">
                    <a:tint val="75000"/>
                  </a:schemeClr>
                </a:solidFill>
              </a:defRPr>
            </a:lvl1pPr>
          </a:lstStyle>
          <a:p>
            <a:fld id="{33A8F8CD-9200-4504-81DD-97A3817DB8C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5472114" y="-808990"/>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8" name="Oval 8"/>
          <p:cNvSpPr>
            <a:spLocks noChangeArrowheads="1"/>
          </p:cNvSpPr>
          <p:nvPr/>
        </p:nvSpPr>
        <p:spPr bwMode="auto">
          <a:xfrm>
            <a:off x="7148514" y="4667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Oval 9"/>
          <p:cNvSpPr>
            <a:spLocks noChangeArrowheads="1"/>
          </p:cNvSpPr>
          <p:nvPr/>
        </p:nvSpPr>
        <p:spPr bwMode="auto">
          <a:xfrm>
            <a:off x="4967288" y="680085"/>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0" name="Oval 10"/>
          <p:cNvSpPr>
            <a:spLocks noChangeArrowheads="1"/>
          </p:cNvSpPr>
          <p:nvPr/>
        </p:nvSpPr>
        <p:spPr bwMode="auto">
          <a:xfrm>
            <a:off x="6383339" y="715010"/>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11" name="Oval 11"/>
          <p:cNvSpPr>
            <a:spLocks noChangeArrowheads="1"/>
          </p:cNvSpPr>
          <p:nvPr/>
        </p:nvSpPr>
        <p:spPr bwMode="auto">
          <a:xfrm>
            <a:off x="7386639" y="157798"/>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Oval 12"/>
          <p:cNvSpPr>
            <a:spLocks noChangeArrowheads="1"/>
          </p:cNvSpPr>
          <p:nvPr/>
        </p:nvSpPr>
        <p:spPr bwMode="auto">
          <a:xfrm>
            <a:off x="7904164" y="-986790"/>
            <a:ext cx="2003425" cy="2006600"/>
          </a:xfrm>
          <a:prstGeom prst="ellipse">
            <a:avLst/>
          </a:prstGeom>
          <a:solidFill>
            <a:srgbClr val="F4D500">
              <a:alpha val="80000"/>
            </a:srgbClr>
          </a:solidFill>
          <a:ln>
            <a:noFill/>
          </a:ln>
        </p:spPr>
        <p:txBody>
          <a:bodyPr vert="horz" wrap="square" lIns="91440" tIns="45720" rIns="91440" bIns="45720" numCol="1" anchor="t" anchorCtr="0" compatLnSpc="1"/>
          <a:lstStyle/>
          <a:p>
            <a:endParaRPr lang="zh-CN" altLang="en-US"/>
          </a:p>
        </p:txBody>
      </p:sp>
      <p:sp>
        <p:nvSpPr>
          <p:cNvPr id="13" name="Oval 13"/>
          <p:cNvSpPr>
            <a:spLocks noChangeArrowheads="1"/>
          </p:cNvSpPr>
          <p:nvPr/>
        </p:nvSpPr>
        <p:spPr bwMode="auto">
          <a:xfrm>
            <a:off x="7107239" y="641985"/>
            <a:ext cx="1790700" cy="1795463"/>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4"/>
          <p:cNvSpPr>
            <a:spLocks noChangeArrowheads="1"/>
          </p:cNvSpPr>
          <p:nvPr/>
        </p:nvSpPr>
        <p:spPr bwMode="auto">
          <a:xfrm>
            <a:off x="8567739" y="1799273"/>
            <a:ext cx="714375" cy="714375"/>
          </a:xfrm>
          <a:prstGeom prst="ellipse">
            <a:avLst/>
          </a:prstGeom>
          <a:solidFill>
            <a:srgbClr val="99CED2">
              <a:alpha val="80000"/>
            </a:srgbClr>
          </a:solidFill>
          <a:ln>
            <a:noFill/>
          </a:ln>
        </p:spPr>
        <p:txBody>
          <a:bodyPr vert="horz" wrap="square" lIns="91440" tIns="45720" rIns="91440" bIns="45720" numCol="1" anchor="t" anchorCtr="0" compatLnSpc="1"/>
          <a:lstStyle/>
          <a:p>
            <a:endParaRPr lang="zh-CN" altLang="en-US"/>
          </a:p>
        </p:txBody>
      </p:sp>
      <p:sp>
        <p:nvSpPr>
          <p:cNvPr id="15" name="Oval 15"/>
          <p:cNvSpPr>
            <a:spLocks noChangeArrowheads="1"/>
          </p:cNvSpPr>
          <p:nvPr/>
        </p:nvSpPr>
        <p:spPr bwMode="auto">
          <a:xfrm>
            <a:off x="8958264" y="1076960"/>
            <a:ext cx="365125" cy="365125"/>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6" name="Oval 16"/>
          <p:cNvSpPr>
            <a:spLocks noChangeArrowheads="1"/>
          </p:cNvSpPr>
          <p:nvPr/>
        </p:nvSpPr>
        <p:spPr bwMode="auto">
          <a:xfrm>
            <a:off x="7770814" y="2389823"/>
            <a:ext cx="635000" cy="636588"/>
          </a:xfrm>
          <a:prstGeom prst="ellipse">
            <a:avLst/>
          </a:prstGeom>
          <a:solidFill>
            <a:srgbClr val="E78A47">
              <a:alpha val="80000"/>
            </a:srgbClr>
          </a:solidFill>
          <a:ln>
            <a:noFill/>
          </a:ln>
        </p:spPr>
        <p:txBody>
          <a:bodyPr vert="horz" wrap="square" lIns="91440" tIns="45720" rIns="91440" bIns="45720" numCol="1" anchor="t" anchorCtr="0" compatLnSpc="1"/>
          <a:lstStyle/>
          <a:p>
            <a:endParaRPr lang="zh-CN" altLang="en-US"/>
          </a:p>
        </p:txBody>
      </p:sp>
      <p:sp>
        <p:nvSpPr>
          <p:cNvPr id="17" name="Oval 17"/>
          <p:cNvSpPr>
            <a:spLocks noChangeArrowheads="1"/>
          </p:cNvSpPr>
          <p:nvPr/>
        </p:nvSpPr>
        <p:spPr bwMode="auto">
          <a:xfrm>
            <a:off x="6992939" y="281368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18"/>
          <p:cNvSpPr>
            <a:spLocks noChangeArrowheads="1"/>
          </p:cNvSpPr>
          <p:nvPr/>
        </p:nvSpPr>
        <p:spPr bwMode="auto">
          <a:xfrm>
            <a:off x="8278814" y="240569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9" name="Oval 19"/>
          <p:cNvSpPr>
            <a:spLocks noChangeArrowheads="1"/>
          </p:cNvSpPr>
          <p:nvPr/>
        </p:nvSpPr>
        <p:spPr bwMode="auto">
          <a:xfrm>
            <a:off x="7523164" y="2240598"/>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20" name="Oval 20"/>
          <p:cNvSpPr>
            <a:spLocks noChangeArrowheads="1"/>
          </p:cNvSpPr>
          <p:nvPr/>
        </p:nvSpPr>
        <p:spPr bwMode="auto">
          <a:xfrm>
            <a:off x="7240589" y="2412048"/>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21" name="Oval 21"/>
          <p:cNvSpPr>
            <a:spLocks noChangeArrowheads="1"/>
          </p:cNvSpPr>
          <p:nvPr/>
        </p:nvSpPr>
        <p:spPr bwMode="auto">
          <a:xfrm>
            <a:off x="6437314" y="1843723"/>
            <a:ext cx="1009650" cy="1011238"/>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2" name="Oval 22"/>
          <p:cNvSpPr>
            <a:spLocks noChangeArrowheads="1"/>
          </p:cNvSpPr>
          <p:nvPr/>
        </p:nvSpPr>
        <p:spPr bwMode="auto">
          <a:xfrm>
            <a:off x="5967414" y="1562735"/>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3" name="Oval 23"/>
          <p:cNvSpPr>
            <a:spLocks noChangeArrowheads="1"/>
          </p:cNvSpPr>
          <p:nvPr/>
        </p:nvSpPr>
        <p:spPr bwMode="auto">
          <a:xfrm>
            <a:off x="5634039" y="2043748"/>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5" name="Oval 25"/>
          <p:cNvSpPr>
            <a:spLocks noChangeArrowheads="1"/>
          </p:cNvSpPr>
          <p:nvPr/>
        </p:nvSpPr>
        <p:spPr bwMode="auto">
          <a:xfrm>
            <a:off x="6653214" y="3566160"/>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6" name="Oval 26"/>
          <p:cNvSpPr>
            <a:spLocks noChangeArrowheads="1"/>
          </p:cNvSpPr>
          <p:nvPr/>
        </p:nvSpPr>
        <p:spPr bwMode="auto">
          <a:xfrm>
            <a:off x="6646864" y="3986848"/>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7" name="Oval 27"/>
          <p:cNvSpPr>
            <a:spLocks noChangeArrowheads="1"/>
          </p:cNvSpPr>
          <p:nvPr/>
        </p:nvSpPr>
        <p:spPr bwMode="auto">
          <a:xfrm>
            <a:off x="6621464" y="4263073"/>
            <a:ext cx="241300" cy="24130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8" name="Oval 28"/>
          <p:cNvSpPr>
            <a:spLocks noChangeArrowheads="1"/>
          </p:cNvSpPr>
          <p:nvPr/>
        </p:nvSpPr>
        <p:spPr bwMode="auto">
          <a:xfrm>
            <a:off x="6392864" y="4672648"/>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Oval 29"/>
          <p:cNvSpPr>
            <a:spLocks noChangeArrowheads="1"/>
          </p:cNvSpPr>
          <p:nvPr/>
        </p:nvSpPr>
        <p:spPr bwMode="auto">
          <a:xfrm>
            <a:off x="6589714" y="5039360"/>
            <a:ext cx="146050" cy="146050"/>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30" name="Oval 30"/>
          <p:cNvSpPr>
            <a:spLocks noChangeArrowheads="1"/>
          </p:cNvSpPr>
          <p:nvPr/>
        </p:nvSpPr>
        <p:spPr bwMode="auto">
          <a:xfrm>
            <a:off x="6586539" y="4672648"/>
            <a:ext cx="263525" cy="261938"/>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31" name="Oval 31"/>
          <p:cNvSpPr>
            <a:spLocks noChangeArrowheads="1"/>
          </p:cNvSpPr>
          <p:nvPr/>
        </p:nvSpPr>
        <p:spPr bwMode="auto">
          <a:xfrm>
            <a:off x="6513514" y="4861560"/>
            <a:ext cx="149225" cy="149225"/>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1024" name="Oval 32"/>
          <p:cNvSpPr>
            <a:spLocks noChangeArrowheads="1"/>
          </p:cNvSpPr>
          <p:nvPr/>
        </p:nvSpPr>
        <p:spPr bwMode="auto">
          <a:xfrm>
            <a:off x="6408739" y="4339273"/>
            <a:ext cx="333375" cy="333375"/>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1025" name="Oval 33"/>
          <p:cNvSpPr>
            <a:spLocks noChangeArrowheads="1"/>
          </p:cNvSpPr>
          <p:nvPr/>
        </p:nvSpPr>
        <p:spPr bwMode="auto">
          <a:xfrm>
            <a:off x="6478589" y="1656398"/>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027" name="Oval 34"/>
          <p:cNvSpPr>
            <a:spLocks noChangeArrowheads="1"/>
          </p:cNvSpPr>
          <p:nvPr/>
        </p:nvSpPr>
        <p:spPr bwMode="auto">
          <a:xfrm>
            <a:off x="6754814" y="3547110"/>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1028" name="Oval 35"/>
          <p:cNvSpPr>
            <a:spLocks noChangeArrowheads="1"/>
          </p:cNvSpPr>
          <p:nvPr/>
        </p:nvSpPr>
        <p:spPr bwMode="auto">
          <a:xfrm>
            <a:off x="6269039" y="3413760"/>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1029" name="Oval 36"/>
          <p:cNvSpPr>
            <a:spLocks noChangeArrowheads="1"/>
          </p:cNvSpPr>
          <p:nvPr/>
        </p:nvSpPr>
        <p:spPr bwMode="auto">
          <a:xfrm>
            <a:off x="6002339" y="3732848"/>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1030" name="Oval 37"/>
          <p:cNvSpPr>
            <a:spLocks noChangeArrowheads="1"/>
          </p:cNvSpPr>
          <p:nvPr/>
        </p:nvSpPr>
        <p:spPr bwMode="auto">
          <a:xfrm>
            <a:off x="5586414" y="2364423"/>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pic>
        <p:nvPicPr>
          <p:cNvPr id="2" name="7940372.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322684" y="-986790"/>
            <a:ext cx="609600" cy="609600"/>
          </a:xfrm>
          <a:prstGeom prst="rect">
            <a:avLst/>
          </a:prstGeom>
        </p:spPr>
      </p:pic>
      <p:sp>
        <p:nvSpPr>
          <p:cNvPr id="112" name="TextBox 111"/>
          <p:cNvSpPr txBox="1"/>
          <p:nvPr/>
        </p:nvSpPr>
        <p:spPr>
          <a:xfrm>
            <a:off x="488518" y="1248460"/>
            <a:ext cx="4758680" cy="1198880"/>
          </a:xfrm>
          <a:prstGeom prst="rect">
            <a:avLst/>
          </a:prstGeom>
          <a:noFill/>
        </p:spPr>
        <p:txBody>
          <a:bodyPr wrap="square" rtlCol="0">
            <a:spAutoFit/>
          </a:bodyPr>
          <a:lstStyle/>
          <a:p>
            <a:pPr algn="ctr"/>
            <a:r>
              <a:rPr lang="en-US" altLang="zh-CN" sz="3600" dirty="0">
                <a:solidFill>
                  <a:srgbClr val="EA5514"/>
                </a:solidFill>
                <a:latin typeface="Microsoft YaHei" panose="020B0503020204020204" pitchFamily="34" charset="-122"/>
                <a:ea typeface="Microsoft YaHei" panose="020B0503020204020204" pitchFamily="34" charset="-122"/>
              </a:rPr>
              <a:t>Hate Speech Detection</a:t>
            </a:r>
            <a:endParaRPr lang="en-US" altLang="zh-CN" sz="3600" dirty="0">
              <a:solidFill>
                <a:srgbClr val="EA5514"/>
              </a:solidFill>
              <a:latin typeface="Microsoft YaHei" panose="020B0503020204020204" pitchFamily="34" charset="-122"/>
              <a:ea typeface="Microsoft YaHei" panose="020B0503020204020204" pitchFamily="34" charset="-122"/>
            </a:endParaRPr>
          </a:p>
        </p:txBody>
      </p:sp>
      <p:sp>
        <p:nvSpPr>
          <p:cNvPr id="113" name="圆角矩形 112"/>
          <p:cNvSpPr/>
          <p:nvPr/>
        </p:nvSpPr>
        <p:spPr>
          <a:xfrm>
            <a:off x="615592" y="2741335"/>
            <a:ext cx="4573568" cy="202560"/>
          </a:xfrm>
          <a:prstGeom prst="roundRect">
            <a:avLst>
              <a:gd name="adj" fmla="val 50000"/>
            </a:avLst>
          </a:prstGeom>
          <a:no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1000" dirty="0" smtClean="0">
                <a:solidFill>
                  <a:srgbClr val="EA5514"/>
                </a:solidFill>
                <a:latin typeface="Microsoft YaHei" panose="020B0503020204020204" pitchFamily="34" charset="-122"/>
                <a:ea typeface="Microsoft YaHei" panose="020B0503020204020204" pitchFamily="34" charset="-122"/>
              </a:rPr>
              <a:t>Machine Learning Project</a:t>
            </a:r>
            <a:endParaRPr lang="zh-CN" altLang="en-US" sz="1000" dirty="0">
              <a:solidFill>
                <a:srgbClr val="EA5514"/>
              </a:solidFill>
              <a:latin typeface="Microsoft YaHei" panose="020B0503020204020204" pitchFamily="34" charset="-122"/>
              <a:ea typeface="Microsoft YaHei" panose="020B0503020204020204" pitchFamily="34" charset="-122"/>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53" presetClass="entr" presetSubtype="16" fill="hold" grpId="0" nodeType="withEffect">
                                  <p:stCondLst>
                                    <p:cond delay="200"/>
                                  </p:stCondLst>
                                  <p:childTnLst>
                                    <p:set>
                                      <p:cBhvr>
                                        <p:cTn id="8" dur="1" fill="hold">
                                          <p:stCondLst>
                                            <p:cond delay="0"/>
                                          </p:stCondLst>
                                        </p:cTn>
                                        <p:tgtEl>
                                          <p:spTgt spid="7"/>
                                        </p:tgtEl>
                                        <p:attrNameLst>
                                          <p:attrName>style.visibility</p:attrName>
                                        </p:attrNameLst>
                                      </p:cBhvr>
                                      <p:to>
                                        <p:strVal val="visible"/>
                                      </p:to>
                                    </p:set>
                                    <p:anim calcmode="lin" valueType="num">
                                      <p:cBhvr>
                                        <p:cTn id="9" dur="300" fill="hold"/>
                                        <p:tgtEl>
                                          <p:spTgt spid="7"/>
                                        </p:tgtEl>
                                        <p:attrNameLst>
                                          <p:attrName>ppt_w</p:attrName>
                                        </p:attrNameLst>
                                      </p:cBhvr>
                                      <p:tavLst>
                                        <p:tav tm="0">
                                          <p:val>
                                            <p:fltVal val="0"/>
                                          </p:val>
                                        </p:tav>
                                        <p:tav tm="100000">
                                          <p:val>
                                            <p:strVal val="#ppt_w"/>
                                          </p:val>
                                        </p:tav>
                                      </p:tavLst>
                                    </p:anim>
                                    <p:anim calcmode="lin" valueType="num">
                                      <p:cBhvr>
                                        <p:cTn id="10" dur="300" fill="hold"/>
                                        <p:tgtEl>
                                          <p:spTgt spid="7"/>
                                        </p:tgtEl>
                                        <p:attrNameLst>
                                          <p:attrName>ppt_h</p:attrName>
                                        </p:attrNameLst>
                                      </p:cBhvr>
                                      <p:tavLst>
                                        <p:tav tm="0">
                                          <p:val>
                                            <p:fltVal val="0"/>
                                          </p:val>
                                        </p:tav>
                                        <p:tav tm="100000">
                                          <p:val>
                                            <p:strVal val="#ppt_h"/>
                                          </p:val>
                                        </p:tav>
                                      </p:tavLst>
                                    </p:anim>
                                    <p:animEffect transition="in" filter="fade">
                                      <p:cBhvr>
                                        <p:cTn id="11" dur="300"/>
                                        <p:tgtEl>
                                          <p:spTgt spid="7"/>
                                        </p:tgtEl>
                                      </p:cBhvr>
                                    </p:animEffect>
                                  </p:childTnLst>
                                </p:cTn>
                              </p:par>
                              <p:par>
                                <p:cTn id="12" presetID="6" presetClass="emph" presetSubtype="0" autoRev="1" fill="hold" grpId="1" nodeType="withEffect">
                                  <p:stCondLst>
                                    <p:cond delay="500"/>
                                  </p:stCondLst>
                                  <p:childTnLst>
                                    <p:animScale>
                                      <p:cBhvr>
                                        <p:cTn id="13" dur="150" fill="hold"/>
                                        <p:tgtEl>
                                          <p:spTgt spid="7"/>
                                        </p:tgtEl>
                                      </p:cBhvr>
                                      <p:by x="110000" y="110000"/>
                                    </p:animScale>
                                  </p:childTnLst>
                                </p:cTn>
                              </p:par>
                              <p:par>
                                <p:cTn id="14" presetID="5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300" fill="hold"/>
                                        <p:tgtEl>
                                          <p:spTgt spid="8"/>
                                        </p:tgtEl>
                                        <p:attrNameLst>
                                          <p:attrName>ppt_w</p:attrName>
                                        </p:attrNameLst>
                                      </p:cBhvr>
                                      <p:tavLst>
                                        <p:tav tm="0">
                                          <p:val>
                                            <p:fltVal val="0"/>
                                          </p:val>
                                        </p:tav>
                                        <p:tav tm="100000">
                                          <p:val>
                                            <p:strVal val="#ppt_w"/>
                                          </p:val>
                                        </p:tav>
                                      </p:tavLst>
                                    </p:anim>
                                    <p:anim calcmode="lin" valueType="num">
                                      <p:cBhvr>
                                        <p:cTn id="17" dur="300" fill="hold"/>
                                        <p:tgtEl>
                                          <p:spTgt spid="8"/>
                                        </p:tgtEl>
                                        <p:attrNameLst>
                                          <p:attrName>ppt_h</p:attrName>
                                        </p:attrNameLst>
                                      </p:cBhvr>
                                      <p:tavLst>
                                        <p:tav tm="0">
                                          <p:val>
                                            <p:fltVal val="0"/>
                                          </p:val>
                                        </p:tav>
                                        <p:tav tm="100000">
                                          <p:val>
                                            <p:strVal val="#ppt_h"/>
                                          </p:val>
                                        </p:tav>
                                      </p:tavLst>
                                    </p:anim>
                                    <p:animEffect transition="in" filter="fade">
                                      <p:cBhvr>
                                        <p:cTn id="18" dur="300"/>
                                        <p:tgtEl>
                                          <p:spTgt spid="8"/>
                                        </p:tgtEl>
                                      </p:cBhvr>
                                    </p:animEffect>
                                  </p:childTnLst>
                                </p:cTn>
                              </p:par>
                              <p:par>
                                <p:cTn id="19" presetID="6" presetClass="emph" presetSubtype="0" autoRev="1" fill="hold" grpId="1" nodeType="withEffect">
                                  <p:stCondLst>
                                    <p:cond delay="300"/>
                                  </p:stCondLst>
                                  <p:childTnLst>
                                    <p:animScale>
                                      <p:cBhvr>
                                        <p:cTn id="20" dur="150" fill="hold"/>
                                        <p:tgtEl>
                                          <p:spTgt spid="8"/>
                                        </p:tgtEl>
                                      </p:cBhvr>
                                      <p:by x="110000" y="110000"/>
                                    </p:animScale>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300" fill="hold"/>
                                        <p:tgtEl>
                                          <p:spTgt spid="11"/>
                                        </p:tgtEl>
                                        <p:attrNameLst>
                                          <p:attrName>ppt_w</p:attrName>
                                        </p:attrNameLst>
                                      </p:cBhvr>
                                      <p:tavLst>
                                        <p:tav tm="0">
                                          <p:val>
                                            <p:fltVal val="0"/>
                                          </p:val>
                                        </p:tav>
                                        <p:tav tm="100000">
                                          <p:val>
                                            <p:strVal val="#ppt_w"/>
                                          </p:val>
                                        </p:tav>
                                      </p:tavLst>
                                    </p:anim>
                                    <p:anim calcmode="lin" valueType="num">
                                      <p:cBhvr>
                                        <p:cTn id="24" dur="300" fill="hold"/>
                                        <p:tgtEl>
                                          <p:spTgt spid="11"/>
                                        </p:tgtEl>
                                        <p:attrNameLst>
                                          <p:attrName>ppt_h</p:attrName>
                                        </p:attrNameLst>
                                      </p:cBhvr>
                                      <p:tavLst>
                                        <p:tav tm="0">
                                          <p:val>
                                            <p:fltVal val="0"/>
                                          </p:val>
                                        </p:tav>
                                        <p:tav tm="100000">
                                          <p:val>
                                            <p:strVal val="#ppt_h"/>
                                          </p:val>
                                        </p:tav>
                                      </p:tavLst>
                                    </p:anim>
                                    <p:animEffect transition="in" filter="fade">
                                      <p:cBhvr>
                                        <p:cTn id="25" dur="300"/>
                                        <p:tgtEl>
                                          <p:spTgt spid="11"/>
                                        </p:tgtEl>
                                      </p:cBhvr>
                                    </p:animEffect>
                                  </p:childTnLst>
                                </p:cTn>
                              </p:par>
                              <p:par>
                                <p:cTn id="26" presetID="6" presetClass="emph" presetSubtype="0" autoRev="1" fill="hold" grpId="1" nodeType="withEffect">
                                  <p:stCondLst>
                                    <p:cond delay="300"/>
                                  </p:stCondLst>
                                  <p:childTnLst>
                                    <p:animScale>
                                      <p:cBhvr>
                                        <p:cTn id="27" dur="150" fill="hold"/>
                                        <p:tgtEl>
                                          <p:spTgt spid="11"/>
                                        </p:tgtEl>
                                      </p:cBhvr>
                                      <p:by x="110000" y="110000"/>
                                    </p:animScale>
                                  </p:childTnLst>
                                </p:cTn>
                              </p:par>
                              <p:par>
                                <p:cTn id="28" presetID="53" presetClass="entr" presetSubtype="16" fill="hold" grpId="0" nodeType="withEffect">
                                  <p:stCondLst>
                                    <p:cond delay="500"/>
                                  </p:stCondLst>
                                  <p:childTnLst>
                                    <p:set>
                                      <p:cBhvr>
                                        <p:cTn id="29" dur="1" fill="hold">
                                          <p:stCondLst>
                                            <p:cond delay="0"/>
                                          </p:stCondLst>
                                        </p:cTn>
                                        <p:tgtEl>
                                          <p:spTgt spid="12"/>
                                        </p:tgtEl>
                                        <p:attrNameLst>
                                          <p:attrName>style.visibility</p:attrName>
                                        </p:attrNameLst>
                                      </p:cBhvr>
                                      <p:to>
                                        <p:strVal val="visible"/>
                                      </p:to>
                                    </p:set>
                                    <p:anim calcmode="lin" valueType="num">
                                      <p:cBhvr>
                                        <p:cTn id="30" dur="300" fill="hold"/>
                                        <p:tgtEl>
                                          <p:spTgt spid="12"/>
                                        </p:tgtEl>
                                        <p:attrNameLst>
                                          <p:attrName>ppt_w</p:attrName>
                                        </p:attrNameLst>
                                      </p:cBhvr>
                                      <p:tavLst>
                                        <p:tav tm="0">
                                          <p:val>
                                            <p:fltVal val="0"/>
                                          </p:val>
                                        </p:tav>
                                        <p:tav tm="100000">
                                          <p:val>
                                            <p:strVal val="#ppt_w"/>
                                          </p:val>
                                        </p:tav>
                                      </p:tavLst>
                                    </p:anim>
                                    <p:anim calcmode="lin" valueType="num">
                                      <p:cBhvr>
                                        <p:cTn id="31" dur="300" fill="hold"/>
                                        <p:tgtEl>
                                          <p:spTgt spid="12"/>
                                        </p:tgtEl>
                                        <p:attrNameLst>
                                          <p:attrName>ppt_h</p:attrName>
                                        </p:attrNameLst>
                                      </p:cBhvr>
                                      <p:tavLst>
                                        <p:tav tm="0">
                                          <p:val>
                                            <p:fltVal val="0"/>
                                          </p:val>
                                        </p:tav>
                                        <p:tav tm="100000">
                                          <p:val>
                                            <p:strVal val="#ppt_h"/>
                                          </p:val>
                                        </p:tav>
                                      </p:tavLst>
                                    </p:anim>
                                    <p:animEffect transition="in" filter="fade">
                                      <p:cBhvr>
                                        <p:cTn id="32" dur="300"/>
                                        <p:tgtEl>
                                          <p:spTgt spid="12"/>
                                        </p:tgtEl>
                                      </p:cBhvr>
                                    </p:animEffect>
                                  </p:childTnLst>
                                </p:cTn>
                              </p:par>
                              <p:par>
                                <p:cTn id="33" presetID="6" presetClass="emph" presetSubtype="0" autoRev="1" fill="hold" grpId="1" nodeType="withEffect">
                                  <p:stCondLst>
                                    <p:cond delay="800"/>
                                  </p:stCondLst>
                                  <p:childTnLst>
                                    <p:animScale>
                                      <p:cBhvr>
                                        <p:cTn id="34" dur="150" fill="hold"/>
                                        <p:tgtEl>
                                          <p:spTgt spid="12"/>
                                        </p:tgtEl>
                                      </p:cBhvr>
                                      <p:by x="110000" y="110000"/>
                                    </p:animScale>
                                  </p:childTnLst>
                                </p:cTn>
                              </p:par>
                              <p:par>
                                <p:cTn id="35" presetID="53" presetClass="entr" presetSubtype="16" fill="hold" grpId="0" nodeType="withEffect">
                                  <p:stCondLst>
                                    <p:cond delay="300"/>
                                  </p:stCondLst>
                                  <p:childTnLst>
                                    <p:set>
                                      <p:cBhvr>
                                        <p:cTn id="36" dur="1" fill="hold">
                                          <p:stCondLst>
                                            <p:cond delay="0"/>
                                          </p:stCondLst>
                                        </p:cTn>
                                        <p:tgtEl>
                                          <p:spTgt spid="13"/>
                                        </p:tgtEl>
                                        <p:attrNameLst>
                                          <p:attrName>style.visibility</p:attrName>
                                        </p:attrNameLst>
                                      </p:cBhvr>
                                      <p:to>
                                        <p:strVal val="visible"/>
                                      </p:to>
                                    </p:set>
                                    <p:anim calcmode="lin" valueType="num">
                                      <p:cBhvr>
                                        <p:cTn id="37" dur="300" fill="hold"/>
                                        <p:tgtEl>
                                          <p:spTgt spid="13"/>
                                        </p:tgtEl>
                                        <p:attrNameLst>
                                          <p:attrName>ppt_w</p:attrName>
                                        </p:attrNameLst>
                                      </p:cBhvr>
                                      <p:tavLst>
                                        <p:tav tm="0">
                                          <p:val>
                                            <p:fltVal val="0"/>
                                          </p:val>
                                        </p:tav>
                                        <p:tav tm="100000">
                                          <p:val>
                                            <p:strVal val="#ppt_w"/>
                                          </p:val>
                                        </p:tav>
                                      </p:tavLst>
                                    </p:anim>
                                    <p:anim calcmode="lin" valueType="num">
                                      <p:cBhvr>
                                        <p:cTn id="38" dur="300" fill="hold"/>
                                        <p:tgtEl>
                                          <p:spTgt spid="13"/>
                                        </p:tgtEl>
                                        <p:attrNameLst>
                                          <p:attrName>ppt_h</p:attrName>
                                        </p:attrNameLst>
                                      </p:cBhvr>
                                      <p:tavLst>
                                        <p:tav tm="0">
                                          <p:val>
                                            <p:fltVal val="0"/>
                                          </p:val>
                                        </p:tav>
                                        <p:tav tm="100000">
                                          <p:val>
                                            <p:strVal val="#ppt_h"/>
                                          </p:val>
                                        </p:tav>
                                      </p:tavLst>
                                    </p:anim>
                                    <p:animEffect transition="in" filter="fade">
                                      <p:cBhvr>
                                        <p:cTn id="39" dur="300"/>
                                        <p:tgtEl>
                                          <p:spTgt spid="13"/>
                                        </p:tgtEl>
                                      </p:cBhvr>
                                    </p:animEffect>
                                  </p:childTnLst>
                                </p:cTn>
                              </p:par>
                              <p:par>
                                <p:cTn id="40" presetID="6" presetClass="emph" presetSubtype="0" autoRev="1" fill="hold" grpId="1" nodeType="withEffect">
                                  <p:stCondLst>
                                    <p:cond delay="600"/>
                                  </p:stCondLst>
                                  <p:childTnLst>
                                    <p:animScale>
                                      <p:cBhvr>
                                        <p:cTn id="41" dur="150" fill="hold"/>
                                        <p:tgtEl>
                                          <p:spTgt spid="13"/>
                                        </p:tgtEl>
                                      </p:cBhvr>
                                      <p:by x="110000" y="110000"/>
                                    </p:animScale>
                                  </p:childTnLst>
                                </p:cTn>
                              </p:par>
                              <p:par>
                                <p:cTn id="42" presetID="53" presetClass="entr" presetSubtype="16" fill="hold" grpId="0" nodeType="withEffect">
                                  <p:stCondLst>
                                    <p:cond delay="200"/>
                                  </p:stCondLst>
                                  <p:childTnLst>
                                    <p:set>
                                      <p:cBhvr>
                                        <p:cTn id="43" dur="1" fill="hold">
                                          <p:stCondLst>
                                            <p:cond delay="0"/>
                                          </p:stCondLst>
                                        </p:cTn>
                                        <p:tgtEl>
                                          <p:spTgt spid="10"/>
                                        </p:tgtEl>
                                        <p:attrNameLst>
                                          <p:attrName>style.visibility</p:attrName>
                                        </p:attrNameLst>
                                      </p:cBhvr>
                                      <p:to>
                                        <p:strVal val="visible"/>
                                      </p:to>
                                    </p:set>
                                    <p:anim calcmode="lin" valueType="num">
                                      <p:cBhvr>
                                        <p:cTn id="44" dur="300" fill="hold"/>
                                        <p:tgtEl>
                                          <p:spTgt spid="10"/>
                                        </p:tgtEl>
                                        <p:attrNameLst>
                                          <p:attrName>ppt_w</p:attrName>
                                        </p:attrNameLst>
                                      </p:cBhvr>
                                      <p:tavLst>
                                        <p:tav tm="0">
                                          <p:val>
                                            <p:fltVal val="0"/>
                                          </p:val>
                                        </p:tav>
                                        <p:tav tm="100000">
                                          <p:val>
                                            <p:strVal val="#ppt_w"/>
                                          </p:val>
                                        </p:tav>
                                      </p:tavLst>
                                    </p:anim>
                                    <p:anim calcmode="lin" valueType="num">
                                      <p:cBhvr>
                                        <p:cTn id="45" dur="300" fill="hold"/>
                                        <p:tgtEl>
                                          <p:spTgt spid="10"/>
                                        </p:tgtEl>
                                        <p:attrNameLst>
                                          <p:attrName>ppt_h</p:attrName>
                                        </p:attrNameLst>
                                      </p:cBhvr>
                                      <p:tavLst>
                                        <p:tav tm="0">
                                          <p:val>
                                            <p:fltVal val="0"/>
                                          </p:val>
                                        </p:tav>
                                        <p:tav tm="100000">
                                          <p:val>
                                            <p:strVal val="#ppt_h"/>
                                          </p:val>
                                        </p:tav>
                                      </p:tavLst>
                                    </p:anim>
                                    <p:animEffect transition="in" filter="fade">
                                      <p:cBhvr>
                                        <p:cTn id="46" dur="300"/>
                                        <p:tgtEl>
                                          <p:spTgt spid="10"/>
                                        </p:tgtEl>
                                      </p:cBhvr>
                                    </p:animEffect>
                                  </p:childTnLst>
                                </p:cTn>
                              </p:par>
                              <p:par>
                                <p:cTn id="47" presetID="6" presetClass="emph" presetSubtype="0" autoRev="1" fill="hold" grpId="1" nodeType="withEffect">
                                  <p:stCondLst>
                                    <p:cond delay="500"/>
                                  </p:stCondLst>
                                  <p:childTnLst>
                                    <p:animScale>
                                      <p:cBhvr>
                                        <p:cTn id="48" dur="150" fill="hold"/>
                                        <p:tgtEl>
                                          <p:spTgt spid="10"/>
                                        </p:tgtEl>
                                      </p:cBhvr>
                                      <p:by x="110000" y="110000"/>
                                    </p:animScale>
                                  </p:childTnLst>
                                </p:cTn>
                              </p:par>
                              <p:par>
                                <p:cTn id="49" presetID="53" presetClass="entr" presetSubtype="16"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p:cTn id="51" dur="300" fill="hold"/>
                                        <p:tgtEl>
                                          <p:spTgt spid="9"/>
                                        </p:tgtEl>
                                        <p:attrNameLst>
                                          <p:attrName>ppt_w</p:attrName>
                                        </p:attrNameLst>
                                      </p:cBhvr>
                                      <p:tavLst>
                                        <p:tav tm="0">
                                          <p:val>
                                            <p:fltVal val="0"/>
                                          </p:val>
                                        </p:tav>
                                        <p:tav tm="100000">
                                          <p:val>
                                            <p:strVal val="#ppt_w"/>
                                          </p:val>
                                        </p:tav>
                                      </p:tavLst>
                                    </p:anim>
                                    <p:anim calcmode="lin" valueType="num">
                                      <p:cBhvr>
                                        <p:cTn id="52" dur="300" fill="hold"/>
                                        <p:tgtEl>
                                          <p:spTgt spid="9"/>
                                        </p:tgtEl>
                                        <p:attrNameLst>
                                          <p:attrName>ppt_h</p:attrName>
                                        </p:attrNameLst>
                                      </p:cBhvr>
                                      <p:tavLst>
                                        <p:tav tm="0">
                                          <p:val>
                                            <p:fltVal val="0"/>
                                          </p:val>
                                        </p:tav>
                                        <p:tav tm="100000">
                                          <p:val>
                                            <p:strVal val="#ppt_h"/>
                                          </p:val>
                                        </p:tav>
                                      </p:tavLst>
                                    </p:anim>
                                    <p:animEffect transition="in" filter="fade">
                                      <p:cBhvr>
                                        <p:cTn id="53" dur="300"/>
                                        <p:tgtEl>
                                          <p:spTgt spid="9"/>
                                        </p:tgtEl>
                                      </p:cBhvr>
                                    </p:animEffect>
                                  </p:childTnLst>
                                </p:cTn>
                              </p:par>
                              <p:par>
                                <p:cTn id="54" presetID="6" presetClass="emph" presetSubtype="0" autoRev="1" fill="hold" grpId="1" nodeType="withEffect">
                                  <p:stCondLst>
                                    <p:cond delay="300"/>
                                  </p:stCondLst>
                                  <p:childTnLst>
                                    <p:animScale>
                                      <p:cBhvr>
                                        <p:cTn id="55" dur="150" fill="hold"/>
                                        <p:tgtEl>
                                          <p:spTgt spid="9"/>
                                        </p:tgtEl>
                                      </p:cBhvr>
                                      <p:by x="110000" y="110000"/>
                                    </p:animScale>
                                  </p:childTnLst>
                                </p:cTn>
                              </p:par>
                              <p:par>
                                <p:cTn id="56" presetID="53" presetClass="entr" presetSubtype="16" fill="hold" grpId="0" nodeType="withEffect">
                                  <p:stCondLst>
                                    <p:cond delay="200"/>
                                  </p:stCondLst>
                                  <p:childTnLst>
                                    <p:set>
                                      <p:cBhvr>
                                        <p:cTn id="57" dur="1" fill="hold">
                                          <p:stCondLst>
                                            <p:cond delay="0"/>
                                          </p:stCondLst>
                                        </p:cTn>
                                        <p:tgtEl>
                                          <p:spTgt spid="22"/>
                                        </p:tgtEl>
                                        <p:attrNameLst>
                                          <p:attrName>style.visibility</p:attrName>
                                        </p:attrNameLst>
                                      </p:cBhvr>
                                      <p:to>
                                        <p:strVal val="visible"/>
                                      </p:to>
                                    </p:set>
                                    <p:anim calcmode="lin" valueType="num">
                                      <p:cBhvr>
                                        <p:cTn id="58" dur="300" fill="hold"/>
                                        <p:tgtEl>
                                          <p:spTgt spid="22"/>
                                        </p:tgtEl>
                                        <p:attrNameLst>
                                          <p:attrName>ppt_w</p:attrName>
                                        </p:attrNameLst>
                                      </p:cBhvr>
                                      <p:tavLst>
                                        <p:tav tm="0">
                                          <p:val>
                                            <p:fltVal val="0"/>
                                          </p:val>
                                        </p:tav>
                                        <p:tav tm="100000">
                                          <p:val>
                                            <p:strVal val="#ppt_w"/>
                                          </p:val>
                                        </p:tav>
                                      </p:tavLst>
                                    </p:anim>
                                    <p:anim calcmode="lin" valueType="num">
                                      <p:cBhvr>
                                        <p:cTn id="59" dur="300" fill="hold"/>
                                        <p:tgtEl>
                                          <p:spTgt spid="22"/>
                                        </p:tgtEl>
                                        <p:attrNameLst>
                                          <p:attrName>ppt_h</p:attrName>
                                        </p:attrNameLst>
                                      </p:cBhvr>
                                      <p:tavLst>
                                        <p:tav tm="0">
                                          <p:val>
                                            <p:fltVal val="0"/>
                                          </p:val>
                                        </p:tav>
                                        <p:tav tm="100000">
                                          <p:val>
                                            <p:strVal val="#ppt_h"/>
                                          </p:val>
                                        </p:tav>
                                      </p:tavLst>
                                    </p:anim>
                                    <p:animEffect transition="in" filter="fade">
                                      <p:cBhvr>
                                        <p:cTn id="60" dur="300"/>
                                        <p:tgtEl>
                                          <p:spTgt spid="22"/>
                                        </p:tgtEl>
                                      </p:cBhvr>
                                    </p:animEffect>
                                  </p:childTnLst>
                                </p:cTn>
                              </p:par>
                              <p:par>
                                <p:cTn id="61" presetID="6" presetClass="emph" presetSubtype="0" autoRev="1" fill="hold" grpId="1" nodeType="withEffect">
                                  <p:stCondLst>
                                    <p:cond delay="500"/>
                                  </p:stCondLst>
                                  <p:childTnLst>
                                    <p:animScale>
                                      <p:cBhvr>
                                        <p:cTn id="62" dur="150" fill="hold"/>
                                        <p:tgtEl>
                                          <p:spTgt spid="22"/>
                                        </p:tgtEl>
                                      </p:cBhvr>
                                      <p:by x="110000" y="110000"/>
                                    </p:animScale>
                                  </p:childTnLst>
                                </p:cTn>
                              </p:par>
                              <p:par>
                                <p:cTn id="63" presetID="53" presetClass="entr" presetSubtype="16" fill="hold" grpId="0" nodeType="withEffect">
                                  <p:stCondLst>
                                    <p:cond delay="400"/>
                                  </p:stCondLst>
                                  <p:childTnLst>
                                    <p:set>
                                      <p:cBhvr>
                                        <p:cTn id="64" dur="1" fill="hold">
                                          <p:stCondLst>
                                            <p:cond delay="0"/>
                                          </p:stCondLst>
                                        </p:cTn>
                                        <p:tgtEl>
                                          <p:spTgt spid="1025"/>
                                        </p:tgtEl>
                                        <p:attrNameLst>
                                          <p:attrName>style.visibility</p:attrName>
                                        </p:attrNameLst>
                                      </p:cBhvr>
                                      <p:to>
                                        <p:strVal val="visible"/>
                                      </p:to>
                                    </p:set>
                                    <p:anim calcmode="lin" valueType="num">
                                      <p:cBhvr>
                                        <p:cTn id="65" dur="300" fill="hold"/>
                                        <p:tgtEl>
                                          <p:spTgt spid="1025"/>
                                        </p:tgtEl>
                                        <p:attrNameLst>
                                          <p:attrName>ppt_w</p:attrName>
                                        </p:attrNameLst>
                                      </p:cBhvr>
                                      <p:tavLst>
                                        <p:tav tm="0">
                                          <p:val>
                                            <p:fltVal val="0"/>
                                          </p:val>
                                        </p:tav>
                                        <p:tav tm="100000">
                                          <p:val>
                                            <p:strVal val="#ppt_w"/>
                                          </p:val>
                                        </p:tav>
                                      </p:tavLst>
                                    </p:anim>
                                    <p:anim calcmode="lin" valueType="num">
                                      <p:cBhvr>
                                        <p:cTn id="66" dur="300" fill="hold"/>
                                        <p:tgtEl>
                                          <p:spTgt spid="1025"/>
                                        </p:tgtEl>
                                        <p:attrNameLst>
                                          <p:attrName>ppt_h</p:attrName>
                                        </p:attrNameLst>
                                      </p:cBhvr>
                                      <p:tavLst>
                                        <p:tav tm="0">
                                          <p:val>
                                            <p:fltVal val="0"/>
                                          </p:val>
                                        </p:tav>
                                        <p:tav tm="100000">
                                          <p:val>
                                            <p:strVal val="#ppt_h"/>
                                          </p:val>
                                        </p:tav>
                                      </p:tavLst>
                                    </p:anim>
                                    <p:animEffect transition="in" filter="fade">
                                      <p:cBhvr>
                                        <p:cTn id="67" dur="300"/>
                                        <p:tgtEl>
                                          <p:spTgt spid="1025"/>
                                        </p:tgtEl>
                                      </p:cBhvr>
                                    </p:animEffect>
                                  </p:childTnLst>
                                </p:cTn>
                              </p:par>
                              <p:par>
                                <p:cTn id="68" presetID="6" presetClass="emph" presetSubtype="0" autoRev="1" fill="hold" grpId="1" nodeType="withEffect">
                                  <p:stCondLst>
                                    <p:cond delay="700"/>
                                  </p:stCondLst>
                                  <p:childTnLst>
                                    <p:animScale>
                                      <p:cBhvr>
                                        <p:cTn id="69" dur="150" fill="hold"/>
                                        <p:tgtEl>
                                          <p:spTgt spid="1025"/>
                                        </p:tgtEl>
                                      </p:cBhvr>
                                      <p:by x="110000" y="110000"/>
                                    </p:animScale>
                                  </p:childTnLst>
                                </p:cTn>
                              </p:par>
                              <p:par>
                                <p:cTn id="70" presetID="53" presetClass="entr" presetSubtype="16"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300" fill="hold"/>
                                        <p:tgtEl>
                                          <p:spTgt spid="15"/>
                                        </p:tgtEl>
                                        <p:attrNameLst>
                                          <p:attrName>ppt_w</p:attrName>
                                        </p:attrNameLst>
                                      </p:cBhvr>
                                      <p:tavLst>
                                        <p:tav tm="0">
                                          <p:val>
                                            <p:fltVal val="0"/>
                                          </p:val>
                                        </p:tav>
                                        <p:tav tm="100000">
                                          <p:val>
                                            <p:strVal val="#ppt_w"/>
                                          </p:val>
                                        </p:tav>
                                      </p:tavLst>
                                    </p:anim>
                                    <p:anim calcmode="lin" valueType="num">
                                      <p:cBhvr>
                                        <p:cTn id="73" dur="300" fill="hold"/>
                                        <p:tgtEl>
                                          <p:spTgt spid="15"/>
                                        </p:tgtEl>
                                        <p:attrNameLst>
                                          <p:attrName>ppt_h</p:attrName>
                                        </p:attrNameLst>
                                      </p:cBhvr>
                                      <p:tavLst>
                                        <p:tav tm="0">
                                          <p:val>
                                            <p:fltVal val="0"/>
                                          </p:val>
                                        </p:tav>
                                        <p:tav tm="100000">
                                          <p:val>
                                            <p:strVal val="#ppt_h"/>
                                          </p:val>
                                        </p:tav>
                                      </p:tavLst>
                                    </p:anim>
                                    <p:animEffect transition="in" filter="fade">
                                      <p:cBhvr>
                                        <p:cTn id="74" dur="300"/>
                                        <p:tgtEl>
                                          <p:spTgt spid="15"/>
                                        </p:tgtEl>
                                      </p:cBhvr>
                                    </p:animEffect>
                                  </p:childTnLst>
                                </p:cTn>
                              </p:par>
                              <p:par>
                                <p:cTn id="75" presetID="6" presetClass="emph" presetSubtype="0" autoRev="1" fill="hold" grpId="1" nodeType="withEffect">
                                  <p:stCondLst>
                                    <p:cond delay="300"/>
                                  </p:stCondLst>
                                  <p:childTnLst>
                                    <p:animScale>
                                      <p:cBhvr>
                                        <p:cTn id="76" dur="150" fill="hold"/>
                                        <p:tgtEl>
                                          <p:spTgt spid="15"/>
                                        </p:tgtEl>
                                      </p:cBhvr>
                                      <p:by x="110000" y="110000"/>
                                    </p:animScale>
                                  </p:childTnLst>
                                </p:cTn>
                              </p:par>
                              <p:par>
                                <p:cTn id="77" presetID="53" presetClass="entr" presetSubtype="16"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300" fill="hold"/>
                                        <p:tgtEl>
                                          <p:spTgt spid="14"/>
                                        </p:tgtEl>
                                        <p:attrNameLst>
                                          <p:attrName>ppt_w</p:attrName>
                                        </p:attrNameLst>
                                      </p:cBhvr>
                                      <p:tavLst>
                                        <p:tav tm="0">
                                          <p:val>
                                            <p:fltVal val="0"/>
                                          </p:val>
                                        </p:tav>
                                        <p:tav tm="100000">
                                          <p:val>
                                            <p:strVal val="#ppt_w"/>
                                          </p:val>
                                        </p:tav>
                                      </p:tavLst>
                                    </p:anim>
                                    <p:anim calcmode="lin" valueType="num">
                                      <p:cBhvr>
                                        <p:cTn id="80" dur="300" fill="hold"/>
                                        <p:tgtEl>
                                          <p:spTgt spid="14"/>
                                        </p:tgtEl>
                                        <p:attrNameLst>
                                          <p:attrName>ppt_h</p:attrName>
                                        </p:attrNameLst>
                                      </p:cBhvr>
                                      <p:tavLst>
                                        <p:tav tm="0">
                                          <p:val>
                                            <p:fltVal val="0"/>
                                          </p:val>
                                        </p:tav>
                                        <p:tav tm="100000">
                                          <p:val>
                                            <p:strVal val="#ppt_h"/>
                                          </p:val>
                                        </p:tav>
                                      </p:tavLst>
                                    </p:anim>
                                    <p:animEffect transition="in" filter="fade">
                                      <p:cBhvr>
                                        <p:cTn id="81" dur="300"/>
                                        <p:tgtEl>
                                          <p:spTgt spid="14"/>
                                        </p:tgtEl>
                                      </p:cBhvr>
                                    </p:animEffect>
                                  </p:childTnLst>
                                </p:cTn>
                              </p:par>
                              <p:par>
                                <p:cTn id="82" presetID="6" presetClass="emph" presetSubtype="0" autoRev="1" fill="hold" grpId="1" nodeType="withEffect">
                                  <p:stCondLst>
                                    <p:cond delay="300"/>
                                  </p:stCondLst>
                                  <p:childTnLst>
                                    <p:animScale>
                                      <p:cBhvr>
                                        <p:cTn id="83" dur="150" fill="hold"/>
                                        <p:tgtEl>
                                          <p:spTgt spid="14"/>
                                        </p:tgtEl>
                                      </p:cBhvr>
                                      <p:by x="110000" y="110000"/>
                                    </p:animScale>
                                  </p:childTnLst>
                                </p:cTn>
                              </p:par>
                              <p:par>
                                <p:cTn id="84" presetID="53" presetClass="entr" presetSubtype="16"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p:cTn id="86" dur="300" fill="hold"/>
                                        <p:tgtEl>
                                          <p:spTgt spid="19"/>
                                        </p:tgtEl>
                                        <p:attrNameLst>
                                          <p:attrName>ppt_w</p:attrName>
                                        </p:attrNameLst>
                                      </p:cBhvr>
                                      <p:tavLst>
                                        <p:tav tm="0">
                                          <p:val>
                                            <p:fltVal val="0"/>
                                          </p:val>
                                        </p:tav>
                                        <p:tav tm="100000">
                                          <p:val>
                                            <p:strVal val="#ppt_w"/>
                                          </p:val>
                                        </p:tav>
                                      </p:tavLst>
                                    </p:anim>
                                    <p:anim calcmode="lin" valueType="num">
                                      <p:cBhvr>
                                        <p:cTn id="87" dur="300" fill="hold"/>
                                        <p:tgtEl>
                                          <p:spTgt spid="19"/>
                                        </p:tgtEl>
                                        <p:attrNameLst>
                                          <p:attrName>ppt_h</p:attrName>
                                        </p:attrNameLst>
                                      </p:cBhvr>
                                      <p:tavLst>
                                        <p:tav tm="0">
                                          <p:val>
                                            <p:fltVal val="0"/>
                                          </p:val>
                                        </p:tav>
                                        <p:tav tm="100000">
                                          <p:val>
                                            <p:strVal val="#ppt_h"/>
                                          </p:val>
                                        </p:tav>
                                      </p:tavLst>
                                    </p:anim>
                                    <p:animEffect transition="in" filter="fade">
                                      <p:cBhvr>
                                        <p:cTn id="88" dur="300"/>
                                        <p:tgtEl>
                                          <p:spTgt spid="19"/>
                                        </p:tgtEl>
                                      </p:cBhvr>
                                    </p:animEffect>
                                  </p:childTnLst>
                                </p:cTn>
                              </p:par>
                              <p:par>
                                <p:cTn id="89" presetID="6" presetClass="emph" presetSubtype="0" autoRev="1" fill="hold" grpId="1" nodeType="withEffect">
                                  <p:stCondLst>
                                    <p:cond delay="300"/>
                                  </p:stCondLst>
                                  <p:childTnLst>
                                    <p:animScale>
                                      <p:cBhvr>
                                        <p:cTn id="90" dur="150" fill="hold"/>
                                        <p:tgtEl>
                                          <p:spTgt spid="19"/>
                                        </p:tgtEl>
                                      </p:cBhvr>
                                      <p:by x="110000" y="110000"/>
                                    </p:animScale>
                                  </p:childTnLst>
                                </p:cTn>
                              </p:par>
                              <p:par>
                                <p:cTn id="91" presetID="53" presetClass="entr" presetSubtype="16"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 calcmode="lin" valueType="num">
                                      <p:cBhvr>
                                        <p:cTn id="93" dur="300" fill="hold"/>
                                        <p:tgtEl>
                                          <p:spTgt spid="20"/>
                                        </p:tgtEl>
                                        <p:attrNameLst>
                                          <p:attrName>ppt_w</p:attrName>
                                        </p:attrNameLst>
                                      </p:cBhvr>
                                      <p:tavLst>
                                        <p:tav tm="0">
                                          <p:val>
                                            <p:fltVal val="0"/>
                                          </p:val>
                                        </p:tav>
                                        <p:tav tm="100000">
                                          <p:val>
                                            <p:strVal val="#ppt_w"/>
                                          </p:val>
                                        </p:tav>
                                      </p:tavLst>
                                    </p:anim>
                                    <p:anim calcmode="lin" valueType="num">
                                      <p:cBhvr>
                                        <p:cTn id="94" dur="300" fill="hold"/>
                                        <p:tgtEl>
                                          <p:spTgt spid="20"/>
                                        </p:tgtEl>
                                        <p:attrNameLst>
                                          <p:attrName>ppt_h</p:attrName>
                                        </p:attrNameLst>
                                      </p:cBhvr>
                                      <p:tavLst>
                                        <p:tav tm="0">
                                          <p:val>
                                            <p:fltVal val="0"/>
                                          </p:val>
                                        </p:tav>
                                        <p:tav tm="100000">
                                          <p:val>
                                            <p:strVal val="#ppt_h"/>
                                          </p:val>
                                        </p:tav>
                                      </p:tavLst>
                                    </p:anim>
                                    <p:animEffect transition="in" filter="fade">
                                      <p:cBhvr>
                                        <p:cTn id="95" dur="300"/>
                                        <p:tgtEl>
                                          <p:spTgt spid="20"/>
                                        </p:tgtEl>
                                      </p:cBhvr>
                                    </p:animEffect>
                                  </p:childTnLst>
                                </p:cTn>
                              </p:par>
                              <p:par>
                                <p:cTn id="96" presetID="6" presetClass="emph" presetSubtype="0" autoRev="1" fill="hold" grpId="1" nodeType="withEffect">
                                  <p:stCondLst>
                                    <p:cond delay="300"/>
                                  </p:stCondLst>
                                  <p:childTnLst>
                                    <p:animScale>
                                      <p:cBhvr>
                                        <p:cTn id="97" dur="150" fill="hold"/>
                                        <p:tgtEl>
                                          <p:spTgt spid="20"/>
                                        </p:tgtEl>
                                      </p:cBhvr>
                                      <p:by x="110000" y="110000"/>
                                    </p:animScale>
                                  </p:childTnLst>
                                </p:cTn>
                              </p:par>
                              <p:par>
                                <p:cTn id="98" presetID="53" presetClass="entr" presetSubtype="16" fill="hold" grpId="0" nodeType="withEffect">
                                  <p:stCondLst>
                                    <p:cond delay="0"/>
                                  </p:stCondLst>
                                  <p:childTnLst>
                                    <p:set>
                                      <p:cBhvr>
                                        <p:cTn id="99" dur="1" fill="hold">
                                          <p:stCondLst>
                                            <p:cond delay="0"/>
                                          </p:stCondLst>
                                        </p:cTn>
                                        <p:tgtEl>
                                          <p:spTgt spid="18"/>
                                        </p:tgtEl>
                                        <p:attrNameLst>
                                          <p:attrName>style.visibility</p:attrName>
                                        </p:attrNameLst>
                                      </p:cBhvr>
                                      <p:to>
                                        <p:strVal val="visible"/>
                                      </p:to>
                                    </p:set>
                                    <p:anim calcmode="lin" valueType="num">
                                      <p:cBhvr>
                                        <p:cTn id="100" dur="300" fill="hold"/>
                                        <p:tgtEl>
                                          <p:spTgt spid="18"/>
                                        </p:tgtEl>
                                        <p:attrNameLst>
                                          <p:attrName>ppt_w</p:attrName>
                                        </p:attrNameLst>
                                      </p:cBhvr>
                                      <p:tavLst>
                                        <p:tav tm="0">
                                          <p:val>
                                            <p:fltVal val="0"/>
                                          </p:val>
                                        </p:tav>
                                        <p:tav tm="100000">
                                          <p:val>
                                            <p:strVal val="#ppt_w"/>
                                          </p:val>
                                        </p:tav>
                                      </p:tavLst>
                                    </p:anim>
                                    <p:anim calcmode="lin" valueType="num">
                                      <p:cBhvr>
                                        <p:cTn id="101" dur="300" fill="hold"/>
                                        <p:tgtEl>
                                          <p:spTgt spid="18"/>
                                        </p:tgtEl>
                                        <p:attrNameLst>
                                          <p:attrName>ppt_h</p:attrName>
                                        </p:attrNameLst>
                                      </p:cBhvr>
                                      <p:tavLst>
                                        <p:tav tm="0">
                                          <p:val>
                                            <p:fltVal val="0"/>
                                          </p:val>
                                        </p:tav>
                                        <p:tav tm="100000">
                                          <p:val>
                                            <p:strVal val="#ppt_h"/>
                                          </p:val>
                                        </p:tav>
                                      </p:tavLst>
                                    </p:anim>
                                    <p:animEffect transition="in" filter="fade">
                                      <p:cBhvr>
                                        <p:cTn id="102" dur="300"/>
                                        <p:tgtEl>
                                          <p:spTgt spid="18"/>
                                        </p:tgtEl>
                                      </p:cBhvr>
                                    </p:animEffect>
                                  </p:childTnLst>
                                </p:cTn>
                              </p:par>
                              <p:par>
                                <p:cTn id="103" presetID="6" presetClass="emph" presetSubtype="0" autoRev="1" fill="hold" grpId="1" nodeType="withEffect">
                                  <p:stCondLst>
                                    <p:cond delay="300"/>
                                  </p:stCondLst>
                                  <p:childTnLst>
                                    <p:animScale>
                                      <p:cBhvr>
                                        <p:cTn id="104" dur="150" fill="hold"/>
                                        <p:tgtEl>
                                          <p:spTgt spid="18"/>
                                        </p:tgtEl>
                                      </p:cBhvr>
                                      <p:by x="110000" y="110000"/>
                                    </p:animScale>
                                  </p:childTnLst>
                                </p:cTn>
                              </p:par>
                              <p:par>
                                <p:cTn id="105" presetID="53" presetClass="entr" presetSubtype="16" fill="hold" grpId="0" nodeType="withEffect">
                                  <p:stCondLst>
                                    <p:cond delay="100"/>
                                  </p:stCondLst>
                                  <p:childTnLst>
                                    <p:set>
                                      <p:cBhvr>
                                        <p:cTn id="106" dur="1" fill="hold">
                                          <p:stCondLst>
                                            <p:cond delay="0"/>
                                          </p:stCondLst>
                                        </p:cTn>
                                        <p:tgtEl>
                                          <p:spTgt spid="16"/>
                                        </p:tgtEl>
                                        <p:attrNameLst>
                                          <p:attrName>style.visibility</p:attrName>
                                        </p:attrNameLst>
                                      </p:cBhvr>
                                      <p:to>
                                        <p:strVal val="visible"/>
                                      </p:to>
                                    </p:set>
                                    <p:anim calcmode="lin" valueType="num">
                                      <p:cBhvr>
                                        <p:cTn id="107" dur="300" fill="hold"/>
                                        <p:tgtEl>
                                          <p:spTgt spid="16"/>
                                        </p:tgtEl>
                                        <p:attrNameLst>
                                          <p:attrName>ppt_w</p:attrName>
                                        </p:attrNameLst>
                                      </p:cBhvr>
                                      <p:tavLst>
                                        <p:tav tm="0">
                                          <p:val>
                                            <p:fltVal val="0"/>
                                          </p:val>
                                        </p:tav>
                                        <p:tav tm="100000">
                                          <p:val>
                                            <p:strVal val="#ppt_w"/>
                                          </p:val>
                                        </p:tav>
                                      </p:tavLst>
                                    </p:anim>
                                    <p:anim calcmode="lin" valueType="num">
                                      <p:cBhvr>
                                        <p:cTn id="108" dur="300" fill="hold"/>
                                        <p:tgtEl>
                                          <p:spTgt spid="16"/>
                                        </p:tgtEl>
                                        <p:attrNameLst>
                                          <p:attrName>ppt_h</p:attrName>
                                        </p:attrNameLst>
                                      </p:cBhvr>
                                      <p:tavLst>
                                        <p:tav tm="0">
                                          <p:val>
                                            <p:fltVal val="0"/>
                                          </p:val>
                                        </p:tav>
                                        <p:tav tm="100000">
                                          <p:val>
                                            <p:strVal val="#ppt_h"/>
                                          </p:val>
                                        </p:tav>
                                      </p:tavLst>
                                    </p:anim>
                                    <p:animEffect transition="in" filter="fade">
                                      <p:cBhvr>
                                        <p:cTn id="109" dur="300"/>
                                        <p:tgtEl>
                                          <p:spTgt spid="16"/>
                                        </p:tgtEl>
                                      </p:cBhvr>
                                    </p:animEffect>
                                  </p:childTnLst>
                                </p:cTn>
                              </p:par>
                              <p:par>
                                <p:cTn id="110" presetID="6" presetClass="emph" presetSubtype="0" autoRev="1" fill="hold" grpId="1" nodeType="withEffect">
                                  <p:stCondLst>
                                    <p:cond delay="400"/>
                                  </p:stCondLst>
                                  <p:childTnLst>
                                    <p:animScale>
                                      <p:cBhvr>
                                        <p:cTn id="111" dur="150" fill="hold"/>
                                        <p:tgtEl>
                                          <p:spTgt spid="16"/>
                                        </p:tgtEl>
                                      </p:cBhvr>
                                      <p:by x="110000" y="110000"/>
                                    </p:animScale>
                                  </p:childTnLst>
                                </p:cTn>
                              </p:par>
                              <p:par>
                                <p:cTn id="112" presetID="53" presetClass="entr" presetSubtype="16" fill="hold" grpId="0" nodeType="withEffect">
                                  <p:stCondLst>
                                    <p:cond delay="200"/>
                                  </p:stCondLst>
                                  <p:childTnLst>
                                    <p:set>
                                      <p:cBhvr>
                                        <p:cTn id="113" dur="1" fill="hold">
                                          <p:stCondLst>
                                            <p:cond delay="0"/>
                                          </p:stCondLst>
                                        </p:cTn>
                                        <p:tgtEl>
                                          <p:spTgt spid="21"/>
                                        </p:tgtEl>
                                        <p:attrNameLst>
                                          <p:attrName>style.visibility</p:attrName>
                                        </p:attrNameLst>
                                      </p:cBhvr>
                                      <p:to>
                                        <p:strVal val="visible"/>
                                      </p:to>
                                    </p:set>
                                    <p:anim calcmode="lin" valueType="num">
                                      <p:cBhvr>
                                        <p:cTn id="114" dur="300" fill="hold"/>
                                        <p:tgtEl>
                                          <p:spTgt spid="21"/>
                                        </p:tgtEl>
                                        <p:attrNameLst>
                                          <p:attrName>ppt_w</p:attrName>
                                        </p:attrNameLst>
                                      </p:cBhvr>
                                      <p:tavLst>
                                        <p:tav tm="0">
                                          <p:val>
                                            <p:fltVal val="0"/>
                                          </p:val>
                                        </p:tav>
                                        <p:tav tm="100000">
                                          <p:val>
                                            <p:strVal val="#ppt_w"/>
                                          </p:val>
                                        </p:tav>
                                      </p:tavLst>
                                    </p:anim>
                                    <p:anim calcmode="lin" valueType="num">
                                      <p:cBhvr>
                                        <p:cTn id="115" dur="300" fill="hold"/>
                                        <p:tgtEl>
                                          <p:spTgt spid="21"/>
                                        </p:tgtEl>
                                        <p:attrNameLst>
                                          <p:attrName>ppt_h</p:attrName>
                                        </p:attrNameLst>
                                      </p:cBhvr>
                                      <p:tavLst>
                                        <p:tav tm="0">
                                          <p:val>
                                            <p:fltVal val="0"/>
                                          </p:val>
                                        </p:tav>
                                        <p:tav tm="100000">
                                          <p:val>
                                            <p:strVal val="#ppt_h"/>
                                          </p:val>
                                        </p:tav>
                                      </p:tavLst>
                                    </p:anim>
                                    <p:animEffect transition="in" filter="fade">
                                      <p:cBhvr>
                                        <p:cTn id="116" dur="300"/>
                                        <p:tgtEl>
                                          <p:spTgt spid="21"/>
                                        </p:tgtEl>
                                      </p:cBhvr>
                                    </p:animEffect>
                                  </p:childTnLst>
                                </p:cTn>
                              </p:par>
                              <p:par>
                                <p:cTn id="117" presetID="6" presetClass="emph" presetSubtype="0" autoRev="1" fill="hold" grpId="1" nodeType="withEffect">
                                  <p:stCondLst>
                                    <p:cond delay="500"/>
                                  </p:stCondLst>
                                  <p:childTnLst>
                                    <p:animScale>
                                      <p:cBhvr>
                                        <p:cTn id="118" dur="150" fill="hold"/>
                                        <p:tgtEl>
                                          <p:spTgt spid="21"/>
                                        </p:tgtEl>
                                      </p:cBhvr>
                                      <p:by x="110000" y="110000"/>
                                    </p:animScale>
                                  </p:childTnLst>
                                </p:cTn>
                              </p:par>
                              <p:par>
                                <p:cTn id="119" presetID="53" presetClass="entr" presetSubtype="16" fill="hold" grpId="0" nodeType="withEffect">
                                  <p:stCondLst>
                                    <p:cond delay="600"/>
                                  </p:stCondLst>
                                  <p:childTnLst>
                                    <p:set>
                                      <p:cBhvr>
                                        <p:cTn id="120" dur="1" fill="hold">
                                          <p:stCondLst>
                                            <p:cond delay="0"/>
                                          </p:stCondLst>
                                        </p:cTn>
                                        <p:tgtEl>
                                          <p:spTgt spid="23"/>
                                        </p:tgtEl>
                                        <p:attrNameLst>
                                          <p:attrName>style.visibility</p:attrName>
                                        </p:attrNameLst>
                                      </p:cBhvr>
                                      <p:to>
                                        <p:strVal val="visible"/>
                                      </p:to>
                                    </p:set>
                                    <p:anim calcmode="lin" valueType="num">
                                      <p:cBhvr>
                                        <p:cTn id="121" dur="300" fill="hold"/>
                                        <p:tgtEl>
                                          <p:spTgt spid="23"/>
                                        </p:tgtEl>
                                        <p:attrNameLst>
                                          <p:attrName>ppt_w</p:attrName>
                                        </p:attrNameLst>
                                      </p:cBhvr>
                                      <p:tavLst>
                                        <p:tav tm="0">
                                          <p:val>
                                            <p:fltVal val="0"/>
                                          </p:val>
                                        </p:tav>
                                        <p:tav tm="100000">
                                          <p:val>
                                            <p:strVal val="#ppt_w"/>
                                          </p:val>
                                        </p:tav>
                                      </p:tavLst>
                                    </p:anim>
                                    <p:anim calcmode="lin" valueType="num">
                                      <p:cBhvr>
                                        <p:cTn id="122" dur="300" fill="hold"/>
                                        <p:tgtEl>
                                          <p:spTgt spid="23"/>
                                        </p:tgtEl>
                                        <p:attrNameLst>
                                          <p:attrName>ppt_h</p:attrName>
                                        </p:attrNameLst>
                                      </p:cBhvr>
                                      <p:tavLst>
                                        <p:tav tm="0">
                                          <p:val>
                                            <p:fltVal val="0"/>
                                          </p:val>
                                        </p:tav>
                                        <p:tav tm="100000">
                                          <p:val>
                                            <p:strVal val="#ppt_h"/>
                                          </p:val>
                                        </p:tav>
                                      </p:tavLst>
                                    </p:anim>
                                    <p:animEffect transition="in" filter="fade">
                                      <p:cBhvr>
                                        <p:cTn id="123" dur="300"/>
                                        <p:tgtEl>
                                          <p:spTgt spid="23"/>
                                        </p:tgtEl>
                                      </p:cBhvr>
                                    </p:animEffect>
                                  </p:childTnLst>
                                </p:cTn>
                              </p:par>
                              <p:par>
                                <p:cTn id="124" presetID="6" presetClass="emph" presetSubtype="0" autoRev="1" fill="hold" grpId="1" nodeType="withEffect">
                                  <p:stCondLst>
                                    <p:cond delay="900"/>
                                  </p:stCondLst>
                                  <p:childTnLst>
                                    <p:animScale>
                                      <p:cBhvr>
                                        <p:cTn id="125" dur="150" fill="hold"/>
                                        <p:tgtEl>
                                          <p:spTgt spid="23"/>
                                        </p:tgtEl>
                                      </p:cBhvr>
                                      <p:by x="110000" y="110000"/>
                                    </p:animScale>
                                  </p:childTnLst>
                                </p:cTn>
                              </p:par>
                              <p:par>
                                <p:cTn id="126" presetID="53" presetClass="entr" presetSubtype="16" fill="hold" grpId="0" nodeType="withEffect">
                                  <p:stCondLst>
                                    <p:cond delay="200"/>
                                  </p:stCondLst>
                                  <p:childTnLst>
                                    <p:set>
                                      <p:cBhvr>
                                        <p:cTn id="127" dur="1" fill="hold">
                                          <p:stCondLst>
                                            <p:cond delay="0"/>
                                          </p:stCondLst>
                                        </p:cTn>
                                        <p:tgtEl>
                                          <p:spTgt spid="1030"/>
                                        </p:tgtEl>
                                        <p:attrNameLst>
                                          <p:attrName>style.visibility</p:attrName>
                                        </p:attrNameLst>
                                      </p:cBhvr>
                                      <p:to>
                                        <p:strVal val="visible"/>
                                      </p:to>
                                    </p:set>
                                    <p:anim calcmode="lin" valueType="num">
                                      <p:cBhvr>
                                        <p:cTn id="128" dur="300" fill="hold"/>
                                        <p:tgtEl>
                                          <p:spTgt spid="1030"/>
                                        </p:tgtEl>
                                        <p:attrNameLst>
                                          <p:attrName>ppt_w</p:attrName>
                                        </p:attrNameLst>
                                      </p:cBhvr>
                                      <p:tavLst>
                                        <p:tav tm="0">
                                          <p:val>
                                            <p:fltVal val="0"/>
                                          </p:val>
                                        </p:tav>
                                        <p:tav tm="100000">
                                          <p:val>
                                            <p:strVal val="#ppt_w"/>
                                          </p:val>
                                        </p:tav>
                                      </p:tavLst>
                                    </p:anim>
                                    <p:anim calcmode="lin" valueType="num">
                                      <p:cBhvr>
                                        <p:cTn id="129" dur="300" fill="hold"/>
                                        <p:tgtEl>
                                          <p:spTgt spid="1030"/>
                                        </p:tgtEl>
                                        <p:attrNameLst>
                                          <p:attrName>ppt_h</p:attrName>
                                        </p:attrNameLst>
                                      </p:cBhvr>
                                      <p:tavLst>
                                        <p:tav tm="0">
                                          <p:val>
                                            <p:fltVal val="0"/>
                                          </p:val>
                                        </p:tav>
                                        <p:tav tm="100000">
                                          <p:val>
                                            <p:strVal val="#ppt_h"/>
                                          </p:val>
                                        </p:tav>
                                      </p:tavLst>
                                    </p:anim>
                                    <p:animEffect transition="in" filter="fade">
                                      <p:cBhvr>
                                        <p:cTn id="130" dur="300"/>
                                        <p:tgtEl>
                                          <p:spTgt spid="1030"/>
                                        </p:tgtEl>
                                      </p:cBhvr>
                                    </p:animEffect>
                                  </p:childTnLst>
                                </p:cTn>
                              </p:par>
                              <p:par>
                                <p:cTn id="131" presetID="6" presetClass="emph" presetSubtype="0" autoRev="1" fill="hold" grpId="1" nodeType="withEffect">
                                  <p:stCondLst>
                                    <p:cond delay="500"/>
                                  </p:stCondLst>
                                  <p:childTnLst>
                                    <p:animScale>
                                      <p:cBhvr>
                                        <p:cTn id="132" dur="150" fill="hold"/>
                                        <p:tgtEl>
                                          <p:spTgt spid="1030"/>
                                        </p:tgtEl>
                                      </p:cBhvr>
                                      <p:by x="110000" y="110000"/>
                                    </p:animScale>
                                  </p:childTnLst>
                                </p:cTn>
                              </p:par>
                              <p:par>
                                <p:cTn id="133" presetID="53" presetClass="entr" presetSubtype="16" fill="hold" grpId="0" nodeType="withEffect">
                                  <p:stCondLst>
                                    <p:cond delay="0"/>
                                  </p:stCondLst>
                                  <p:childTnLst>
                                    <p:set>
                                      <p:cBhvr>
                                        <p:cTn id="134" dur="1" fill="hold">
                                          <p:stCondLst>
                                            <p:cond delay="0"/>
                                          </p:stCondLst>
                                        </p:cTn>
                                        <p:tgtEl>
                                          <p:spTgt spid="17"/>
                                        </p:tgtEl>
                                        <p:attrNameLst>
                                          <p:attrName>style.visibility</p:attrName>
                                        </p:attrNameLst>
                                      </p:cBhvr>
                                      <p:to>
                                        <p:strVal val="visible"/>
                                      </p:to>
                                    </p:set>
                                    <p:anim calcmode="lin" valueType="num">
                                      <p:cBhvr>
                                        <p:cTn id="135" dur="300" fill="hold"/>
                                        <p:tgtEl>
                                          <p:spTgt spid="17"/>
                                        </p:tgtEl>
                                        <p:attrNameLst>
                                          <p:attrName>ppt_w</p:attrName>
                                        </p:attrNameLst>
                                      </p:cBhvr>
                                      <p:tavLst>
                                        <p:tav tm="0">
                                          <p:val>
                                            <p:fltVal val="0"/>
                                          </p:val>
                                        </p:tav>
                                        <p:tav tm="100000">
                                          <p:val>
                                            <p:strVal val="#ppt_w"/>
                                          </p:val>
                                        </p:tav>
                                      </p:tavLst>
                                    </p:anim>
                                    <p:anim calcmode="lin" valueType="num">
                                      <p:cBhvr>
                                        <p:cTn id="136" dur="300" fill="hold"/>
                                        <p:tgtEl>
                                          <p:spTgt spid="17"/>
                                        </p:tgtEl>
                                        <p:attrNameLst>
                                          <p:attrName>ppt_h</p:attrName>
                                        </p:attrNameLst>
                                      </p:cBhvr>
                                      <p:tavLst>
                                        <p:tav tm="0">
                                          <p:val>
                                            <p:fltVal val="0"/>
                                          </p:val>
                                        </p:tav>
                                        <p:tav tm="100000">
                                          <p:val>
                                            <p:strVal val="#ppt_h"/>
                                          </p:val>
                                        </p:tav>
                                      </p:tavLst>
                                    </p:anim>
                                    <p:animEffect transition="in" filter="fade">
                                      <p:cBhvr>
                                        <p:cTn id="137" dur="300"/>
                                        <p:tgtEl>
                                          <p:spTgt spid="17"/>
                                        </p:tgtEl>
                                      </p:cBhvr>
                                    </p:animEffect>
                                  </p:childTnLst>
                                </p:cTn>
                              </p:par>
                              <p:par>
                                <p:cTn id="138" presetID="6" presetClass="emph" presetSubtype="0" autoRev="1" fill="hold" grpId="1" nodeType="withEffect">
                                  <p:stCondLst>
                                    <p:cond delay="300"/>
                                  </p:stCondLst>
                                  <p:childTnLst>
                                    <p:animScale>
                                      <p:cBhvr>
                                        <p:cTn id="139" dur="150" fill="hold"/>
                                        <p:tgtEl>
                                          <p:spTgt spid="17"/>
                                        </p:tgtEl>
                                      </p:cBhvr>
                                      <p:by x="110000" y="110000"/>
                                    </p:animScale>
                                  </p:childTnLst>
                                </p:cTn>
                              </p:par>
                              <p:par>
                                <p:cTn id="140" presetID="53" presetClass="entr" presetSubtype="16" fill="hold" grpId="0" nodeType="withEffect">
                                  <p:stCondLst>
                                    <p:cond delay="400"/>
                                  </p:stCondLst>
                                  <p:childTnLst>
                                    <p:set>
                                      <p:cBhvr>
                                        <p:cTn id="141" dur="1" fill="hold">
                                          <p:stCondLst>
                                            <p:cond delay="0"/>
                                          </p:stCondLst>
                                        </p:cTn>
                                        <p:tgtEl>
                                          <p:spTgt spid="1027"/>
                                        </p:tgtEl>
                                        <p:attrNameLst>
                                          <p:attrName>style.visibility</p:attrName>
                                        </p:attrNameLst>
                                      </p:cBhvr>
                                      <p:to>
                                        <p:strVal val="visible"/>
                                      </p:to>
                                    </p:set>
                                    <p:anim calcmode="lin" valueType="num">
                                      <p:cBhvr>
                                        <p:cTn id="142" dur="300" fill="hold"/>
                                        <p:tgtEl>
                                          <p:spTgt spid="1027"/>
                                        </p:tgtEl>
                                        <p:attrNameLst>
                                          <p:attrName>ppt_w</p:attrName>
                                        </p:attrNameLst>
                                      </p:cBhvr>
                                      <p:tavLst>
                                        <p:tav tm="0">
                                          <p:val>
                                            <p:fltVal val="0"/>
                                          </p:val>
                                        </p:tav>
                                        <p:tav tm="100000">
                                          <p:val>
                                            <p:strVal val="#ppt_w"/>
                                          </p:val>
                                        </p:tav>
                                      </p:tavLst>
                                    </p:anim>
                                    <p:anim calcmode="lin" valueType="num">
                                      <p:cBhvr>
                                        <p:cTn id="143" dur="300" fill="hold"/>
                                        <p:tgtEl>
                                          <p:spTgt spid="1027"/>
                                        </p:tgtEl>
                                        <p:attrNameLst>
                                          <p:attrName>ppt_h</p:attrName>
                                        </p:attrNameLst>
                                      </p:cBhvr>
                                      <p:tavLst>
                                        <p:tav tm="0">
                                          <p:val>
                                            <p:fltVal val="0"/>
                                          </p:val>
                                        </p:tav>
                                        <p:tav tm="100000">
                                          <p:val>
                                            <p:strVal val="#ppt_h"/>
                                          </p:val>
                                        </p:tav>
                                      </p:tavLst>
                                    </p:anim>
                                    <p:animEffect transition="in" filter="fade">
                                      <p:cBhvr>
                                        <p:cTn id="144" dur="300"/>
                                        <p:tgtEl>
                                          <p:spTgt spid="1027"/>
                                        </p:tgtEl>
                                      </p:cBhvr>
                                    </p:animEffect>
                                  </p:childTnLst>
                                </p:cTn>
                              </p:par>
                              <p:par>
                                <p:cTn id="145" presetID="6" presetClass="emph" presetSubtype="0" autoRev="1" fill="hold" grpId="1" nodeType="withEffect">
                                  <p:stCondLst>
                                    <p:cond delay="700"/>
                                  </p:stCondLst>
                                  <p:childTnLst>
                                    <p:animScale>
                                      <p:cBhvr>
                                        <p:cTn id="146" dur="150" fill="hold"/>
                                        <p:tgtEl>
                                          <p:spTgt spid="1027"/>
                                        </p:tgtEl>
                                      </p:cBhvr>
                                      <p:by x="110000" y="110000"/>
                                    </p:animScale>
                                  </p:childTnLst>
                                </p:cTn>
                              </p:par>
                              <p:par>
                                <p:cTn id="147" presetID="53" presetClass="entr" presetSubtype="16" fill="hold" grpId="0" nodeType="withEffect">
                                  <p:stCondLst>
                                    <p:cond delay="100"/>
                                  </p:stCondLst>
                                  <p:childTnLst>
                                    <p:set>
                                      <p:cBhvr>
                                        <p:cTn id="148" dur="1" fill="hold">
                                          <p:stCondLst>
                                            <p:cond delay="0"/>
                                          </p:stCondLst>
                                        </p:cTn>
                                        <p:tgtEl>
                                          <p:spTgt spid="1028"/>
                                        </p:tgtEl>
                                        <p:attrNameLst>
                                          <p:attrName>style.visibility</p:attrName>
                                        </p:attrNameLst>
                                      </p:cBhvr>
                                      <p:to>
                                        <p:strVal val="visible"/>
                                      </p:to>
                                    </p:set>
                                    <p:anim calcmode="lin" valueType="num">
                                      <p:cBhvr>
                                        <p:cTn id="149" dur="300" fill="hold"/>
                                        <p:tgtEl>
                                          <p:spTgt spid="1028"/>
                                        </p:tgtEl>
                                        <p:attrNameLst>
                                          <p:attrName>ppt_w</p:attrName>
                                        </p:attrNameLst>
                                      </p:cBhvr>
                                      <p:tavLst>
                                        <p:tav tm="0">
                                          <p:val>
                                            <p:fltVal val="0"/>
                                          </p:val>
                                        </p:tav>
                                        <p:tav tm="100000">
                                          <p:val>
                                            <p:strVal val="#ppt_w"/>
                                          </p:val>
                                        </p:tav>
                                      </p:tavLst>
                                    </p:anim>
                                    <p:anim calcmode="lin" valueType="num">
                                      <p:cBhvr>
                                        <p:cTn id="150" dur="300" fill="hold"/>
                                        <p:tgtEl>
                                          <p:spTgt spid="1028"/>
                                        </p:tgtEl>
                                        <p:attrNameLst>
                                          <p:attrName>ppt_h</p:attrName>
                                        </p:attrNameLst>
                                      </p:cBhvr>
                                      <p:tavLst>
                                        <p:tav tm="0">
                                          <p:val>
                                            <p:fltVal val="0"/>
                                          </p:val>
                                        </p:tav>
                                        <p:tav tm="100000">
                                          <p:val>
                                            <p:strVal val="#ppt_h"/>
                                          </p:val>
                                        </p:tav>
                                      </p:tavLst>
                                    </p:anim>
                                    <p:animEffect transition="in" filter="fade">
                                      <p:cBhvr>
                                        <p:cTn id="151" dur="300"/>
                                        <p:tgtEl>
                                          <p:spTgt spid="1028"/>
                                        </p:tgtEl>
                                      </p:cBhvr>
                                    </p:animEffect>
                                  </p:childTnLst>
                                </p:cTn>
                              </p:par>
                              <p:par>
                                <p:cTn id="152" presetID="6" presetClass="emph" presetSubtype="0" autoRev="1" fill="hold" grpId="1" nodeType="withEffect">
                                  <p:stCondLst>
                                    <p:cond delay="400"/>
                                  </p:stCondLst>
                                  <p:childTnLst>
                                    <p:animScale>
                                      <p:cBhvr>
                                        <p:cTn id="153" dur="150" fill="hold"/>
                                        <p:tgtEl>
                                          <p:spTgt spid="1028"/>
                                        </p:tgtEl>
                                      </p:cBhvr>
                                      <p:by x="110000" y="110000"/>
                                    </p:animScale>
                                  </p:childTnLst>
                                </p:cTn>
                              </p:par>
                              <p:par>
                                <p:cTn id="154" presetID="53" presetClass="entr" presetSubtype="16" fill="hold" grpId="0" nodeType="withEffect">
                                  <p:stCondLst>
                                    <p:cond delay="300"/>
                                  </p:stCondLst>
                                  <p:childTnLst>
                                    <p:set>
                                      <p:cBhvr>
                                        <p:cTn id="155" dur="1" fill="hold">
                                          <p:stCondLst>
                                            <p:cond delay="0"/>
                                          </p:stCondLst>
                                        </p:cTn>
                                        <p:tgtEl>
                                          <p:spTgt spid="25"/>
                                        </p:tgtEl>
                                        <p:attrNameLst>
                                          <p:attrName>style.visibility</p:attrName>
                                        </p:attrNameLst>
                                      </p:cBhvr>
                                      <p:to>
                                        <p:strVal val="visible"/>
                                      </p:to>
                                    </p:set>
                                    <p:anim calcmode="lin" valueType="num">
                                      <p:cBhvr>
                                        <p:cTn id="156" dur="300" fill="hold"/>
                                        <p:tgtEl>
                                          <p:spTgt spid="25"/>
                                        </p:tgtEl>
                                        <p:attrNameLst>
                                          <p:attrName>ppt_w</p:attrName>
                                        </p:attrNameLst>
                                      </p:cBhvr>
                                      <p:tavLst>
                                        <p:tav tm="0">
                                          <p:val>
                                            <p:fltVal val="0"/>
                                          </p:val>
                                        </p:tav>
                                        <p:tav tm="100000">
                                          <p:val>
                                            <p:strVal val="#ppt_w"/>
                                          </p:val>
                                        </p:tav>
                                      </p:tavLst>
                                    </p:anim>
                                    <p:anim calcmode="lin" valueType="num">
                                      <p:cBhvr>
                                        <p:cTn id="157" dur="300" fill="hold"/>
                                        <p:tgtEl>
                                          <p:spTgt spid="25"/>
                                        </p:tgtEl>
                                        <p:attrNameLst>
                                          <p:attrName>ppt_h</p:attrName>
                                        </p:attrNameLst>
                                      </p:cBhvr>
                                      <p:tavLst>
                                        <p:tav tm="0">
                                          <p:val>
                                            <p:fltVal val="0"/>
                                          </p:val>
                                        </p:tav>
                                        <p:tav tm="100000">
                                          <p:val>
                                            <p:strVal val="#ppt_h"/>
                                          </p:val>
                                        </p:tav>
                                      </p:tavLst>
                                    </p:anim>
                                    <p:animEffect transition="in" filter="fade">
                                      <p:cBhvr>
                                        <p:cTn id="158" dur="300"/>
                                        <p:tgtEl>
                                          <p:spTgt spid="25"/>
                                        </p:tgtEl>
                                      </p:cBhvr>
                                    </p:animEffect>
                                  </p:childTnLst>
                                </p:cTn>
                              </p:par>
                              <p:par>
                                <p:cTn id="159" presetID="6" presetClass="emph" presetSubtype="0" autoRev="1" fill="hold" grpId="1" nodeType="withEffect">
                                  <p:stCondLst>
                                    <p:cond delay="600"/>
                                  </p:stCondLst>
                                  <p:childTnLst>
                                    <p:animScale>
                                      <p:cBhvr>
                                        <p:cTn id="160" dur="150" fill="hold"/>
                                        <p:tgtEl>
                                          <p:spTgt spid="25"/>
                                        </p:tgtEl>
                                      </p:cBhvr>
                                      <p:by x="110000" y="110000"/>
                                    </p:animScale>
                                  </p:childTnLst>
                                </p:cTn>
                              </p:par>
                              <p:par>
                                <p:cTn id="161" presetID="53" presetClass="entr" presetSubtype="16" fill="hold" grpId="0" nodeType="withEffect">
                                  <p:stCondLst>
                                    <p:cond delay="0"/>
                                  </p:stCondLst>
                                  <p:childTnLst>
                                    <p:set>
                                      <p:cBhvr>
                                        <p:cTn id="162" dur="1" fill="hold">
                                          <p:stCondLst>
                                            <p:cond delay="0"/>
                                          </p:stCondLst>
                                        </p:cTn>
                                        <p:tgtEl>
                                          <p:spTgt spid="1029"/>
                                        </p:tgtEl>
                                        <p:attrNameLst>
                                          <p:attrName>style.visibility</p:attrName>
                                        </p:attrNameLst>
                                      </p:cBhvr>
                                      <p:to>
                                        <p:strVal val="visible"/>
                                      </p:to>
                                    </p:set>
                                    <p:anim calcmode="lin" valueType="num">
                                      <p:cBhvr>
                                        <p:cTn id="163" dur="300" fill="hold"/>
                                        <p:tgtEl>
                                          <p:spTgt spid="1029"/>
                                        </p:tgtEl>
                                        <p:attrNameLst>
                                          <p:attrName>ppt_w</p:attrName>
                                        </p:attrNameLst>
                                      </p:cBhvr>
                                      <p:tavLst>
                                        <p:tav tm="0">
                                          <p:val>
                                            <p:fltVal val="0"/>
                                          </p:val>
                                        </p:tav>
                                        <p:tav tm="100000">
                                          <p:val>
                                            <p:strVal val="#ppt_w"/>
                                          </p:val>
                                        </p:tav>
                                      </p:tavLst>
                                    </p:anim>
                                    <p:anim calcmode="lin" valueType="num">
                                      <p:cBhvr>
                                        <p:cTn id="164" dur="300" fill="hold"/>
                                        <p:tgtEl>
                                          <p:spTgt spid="1029"/>
                                        </p:tgtEl>
                                        <p:attrNameLst>
                                          <p:attrName>ppt_h</p:attrName>
                                        </p:attrNameLst>
                                      </p:cBhvr>
                                      <p:tavLst>
                                        <p:tav tm="0">
                                          <p:val>
                                            <p:fltVal val="0"/>
                                          </p:val>
                                        </p:tav>
                                        <p:tav tm="100000">
                                          <p:val>
                                            <p:strVal val="#ppt_h"/>
                                          </p:val>
                                        </p:tav>
                                      </p:tavLst>
                                    </p:anim>
                                    <p:animEffect transition="in" filter="fade">
                                      <p:cBhvr>
                                        <p:cTn id="165" dur="300"/>
                                        <p:tgtEl>
                                          <p:spTgt spid="1029"/>
                                        </p:tgtEl>
                                      </p:cBhvr>
                                    </p:animEffect>
                                  </p:childTnLst>
                                </p:cTn>
                              </p:par>
                              <p:par>
                                <p:cTn id="166" presetID="6" presetClass="emph" presetSubtype="0" autoRev="1" fill="hold" grpId="1" nodeType="withEffect">
                                  <p:stCondLst>
                                    <p:cond delay="300"/>
                                  </p:stCondLst>
                                  <p:childTnLst>
                                    <p:animScale>
                                      <p:cBhvr>
                                        <p:cTn id="167" dur="150" fill="hold"/>
                                        <p:tgtEl>
                                          <p:spTgt spid="1029"/>
                                        </p:tgtEl>
                                      </p:cBhvr>
                                      <p:by x="110000" y="110000"/>
                                    </p:animScale>
                                  </p:childTnLst>
                                </p:cTn>
                              </p:par>
                              <p:par>
                                <p:cTn id="168" presetID="53" presetClass="entr" presetSubtype="16" fill="hold" grpId="0" nodeType="withEffect">
                                  <p:stCondLst>
                                    <p:cond delay="200"/>
                                  </p:stCondLst>
                                  <p:childTnLst>
                                    <p:set>
                                      <p:cBhvr>
                                        <p:cTn id="169" dur="1" fill="hold">
                                          <p:stCondLst>
                                            <p:cond delay="0"/>
                                          </p:stCondLst>
                                        </p:cTn>
                                        <p:tgtEl>
                                          <p:spTgt spid="26"/>
                                        </p:tgtEl>
                                        <p:attrNameLst>
                                          <p:attrName>style.visibility</p:attrName>
                                        </p:attrNameLst>
                                      </p:cBhvr>
                                      <p:to>
                                        <p:strVal val="visible"/>
                                      </p:to>
                                    </p:set>
                                    <p:anim calcmode="lin" valueType="num">
                                      <p:cBhvr>
                                        <p:cTn id="170" dur="300" fill="hold"/>
                                        <p:tgtEl>
                                          <p:spTgt spid="26"/>
                                        </p:tgtEl>
                                        <p:attrNameLst>
                                          <p:attrName>ppt_w</p:attrName>
                                        </p:attrNameLst>
                                      </p:cBhvr>
                                      <p:tavLst>
                                        <p:tav tm="0">
                                          <p:val>
                                            <p:fltVal val="0"/>
                                          </p:val>
                                        </p:tav>
                                        <p:tav tm="100000">
                                          <p:val>
                                            <p:strVal val="#ppt_w"/>
                                          </p:val>
                                        </p:tav>
                                      </p:tavLst>
                                    </p:anim>
                                    <p:anim calcmode="lin" valueType="num">
                                      <p:cBhvr>
                                        <p:cTn id="171" dur="300" fill="hold"/>
                                        <p:tgtEl>
                                          <p:spTgt spid="26"/>
                                        </p:tgtEl>
                                        <p:attrNameLst>
                                          <p:attrName>ppt_h</p:attrName>
                                        </p:attrNameLst>
                                      </p:cBhvr>
                                      <p:tavLst>
                                        <p:tav tm="0">
                                          <p:val>
                                            <p:fltVal val="0"/>
                                          </p:val>
                                        </p:tav>
                                        <p:tav tm="100000">
                                          <p:val>
                                            <p:strVal val="#ppt_h"/>
                                          </p:val>
                                        </p:tav>
                                      </p:tavLst>
                                    </p:anim>
                                    <p:animEffect transition="in" filter="fade">
                                      <p:cBhvr>
                                        <p:cTn id="172" dur="300"/>
                                        <p:tgtEl>
                                          <p:spTgt spid="26"/>
                                        </p:tgtEl>
                                      </p:cBhvr>
                                    </p:animEffect>
                                  </p:childTnLst>
                                </p:cTn>
                              </p:par>
                              <p:par>
                                <p:cTn id="173" presetID="6" presetClass="emph" presetSubtype="0" autoRev="1" fill="hold" grpId="1" nodeType="withEffect">
                                  <p:stCondLst>
                                    <p:cond delay="500"/>
                                  </p:stCondLst>
                                  <p:childTnLst>
                                    <p:animScale>
                                      <p:cBhvr>
                                        <p:cTn id="174" dur="150" fill="hold"/>
                                        <p:tgtEl>
                                          <p:spTgt spid="26"/>
                                        </p:tgtEl>
                                      </p:cBhvr>
                                      <p:by x="110000" y="110000"/>
                                    </p:animScale>
                                  </p:childTnLst>
                                </p:cTn>
                              </p:par>
                              <p:par>
                                <p:cTn id="175" presetID="53" presetClass="entr" presetSubtype="16" fill="hold" grpId="0" nodeType="withEffect">
                                  <p:stCondLst>
                                    <p:cond delay="600"/>
                                  </p:stCondLst>
                                  <p:childTnLst>
                                    <p:set>
                                      <p:cBhvr>
                                        <p:cTn id="176" dur="1" fill="hold">
                                          <p:stCondLst>
                                            <p:cond delay="0"/>
                                          </p:stCondLst>
                                        </p:cTn>
                                        <p:tgtEl>
                                          <p:spTgt spid="27"/>
                                        </p:tgtEl>
                                        <p:attrNameLst>
                                          <p:attrName>style.visibility</p:attrName>
                                        </p:attrNameLst>
                                      </p:cBhvr>
                                      <p:to>
                                        <p:strVal val="visible"/>
                                      </p:to>
                                    </p:set>
                                    <p:anim calcmode="lin" valueType="num">
                                      <p:cBhvr>
                                        <p:cTn id="177" dur="300" fill="hold"/>
                                        <p:tgtEl>
                                          <p:spTgt spid="27"/>
                                        </p:tgtEl>
                                        <p:attrNameLst>
                                          <p:attrName>ppt_w</p:attrName>
                                        </p:attrNameLst>
                                      </p:cBhvr>
                                      <p:tavLst>
                                        <p:tav tm="0">
                                          <p:val>
                                            <p:fltVal val="0"/>
                                          </p:val>
                                        </p:tav>
                                        <p:tav tm="100000">
                                          <p:val>
                                            <p:strVal val="#ppt_w"/>
                                          </p:val>
                                        </p:tav>
                                      </p:tavLst>
                                    </p:anim>
                                    <p:anim calcmode="lin" valueType="num">
                                      <p:cBhvr>
                                        <p:cTn id="178" dur="300" fill="hold"/>
                                        <p:tgtEl>
                                          <p:spTgt spid="27"/>
                                        </p:tgtEl>
                                        <p:attrNameLst>
                                          <p:attrName>ppt_h</p:attrName>
                                        </p:attrNameLst>
                                      </p:cBhvr>
                                      <p:tavLst>
                                        <p:tav tm="0">
                                          <p:val>
                                            <p:fltVal val="0"/>
                                          </p:val>
                                        </p:tav>
                                        <p:tav tm="100000">
                                          <p:val>
                                            <p:strVal val="#ppt_h"/>
                                          </p:val>
                                        </p:tav>
                                      </p:tavLst>
                                    </p:anim>
                                    <p:animEffect transition="in" filter="fade">
                                      <p:cBhvr>
                                        <p:cTn id="179" dur="300"/>
                                        <p:tgtEl>
                                          <p:spTgt spid="27"/>
                                        </p:tgtEl>
                                      </p:cBhvr>
                                    </p:animEffect>
                                  </p:childTnLst>
                                </p:cTn>
                              </p:par>
                              <p:par>
                                <p:cTn id="180" presetID="6" presetClass="emph" presetSubtype="0" autoRev="1" fill="hold" grpId="1" nodeType="withEffect">
                                  <p:stCondLst>
                                    <p:cond delay="900"/>
                                  </p:stCondLst>
                                  <p:childTnLst>
                                    <p:animScale>
                                      <p:cBhvr>
                                        <p:cTn id="181" dur="150" fill="hold"/>
                                        <p:tgtEl>
                                          <p:spTgt spid="27"/>
                                        </p:tgtEl>
                                      </p:cBhvr>
                                      <p:by x="110000" y="110000"/>
                                    </p:animScale>
                                  </p:childTnLst>
                                </p:cTn>
                              </p:par>
                              <p:par>
                                <p:cTn id="182" presetID="53" presetClass="entr" presetSubtype="16" fill="hold" grpId="0" nodeType="withEffect">
                                  <p:stCondLst>
                                    <p:cond delay="100"/>
                                  </p:stCondLst>
                                  <p:childTnLst>
                                    <p:set>
                                      <p:cBhvr>
                                        <p:cTn id="183" dur="1" fill="hold">
                                          <p:stCondLst>
                                            <p:cond delay="0"/>
                                          </p:stCondLst>
                                        </p:cTn>
                                        <p:tgtEl>
                                          <p:spTgt spid="1024"/>
                                        </p:tgtEl>
                                        <p:attrNameLst>
                                          <p:attrName>style.visibility</p:attrName>
                                        </p:attrNameLst>
                                      </p:cBhvr>
                                      <p:to>
                                        <p:strVal val="visible"/>
                                      </p:to>
                                    </p:set>
                                    <p:anim calcmode="lin" valueType="num">
                                      <p:cBhvr>
                                        <p:cTn id="184" dur="300" fill="hold"/>
                                        <p:tgtEl>
                                          <p:spTgt spid="1024"/>
                                        </p:tgtEl>
                                        <p:attrNameLst>
                                          <p:attrName>ppt_w</p:attrName>
                                        </p:attrNameLst>
                                      </p:cBhvr>
                                      <p:tavLst>
                                        <p:tav tm="0">
                                          <p:val>
                                            <p:fltVal val="0"/>
                                          </p:val>
                                        </p:tav>
                                        <p:tav tm="100000">
                                          <p:val>
                                            <p:strVal val="#ppt_w"/>
                                          </p:val>
                                        </p:tav>
                                      </p:tavLst>
                                    </p:anim>
                                    <p:anim calcmode="lin" valueType="num">
                                      <p:cBhvr>
                                        <p:cTn id="185" dur="300" fill="hold"/>
                                        <p:tgtEl>
                                          <p:spTgt spid="1024"/>
                                        </p:tgtEl>
                                        <p:attrNameLst>
                                          <p:attrName>ppt_h</p:attrName>
                                        </p:attrNameLst>
                                      </p:cBhvr>
                                      <p:tavLst>
                                        <p:tav tm="0">
                                          <p:val>
                                            <p:fltVal val="0"/>
                                          </p:val>
                                        </p:tav>
                                        <p:tav tm="100000">
                                          <p:val>
                                            <p:strVal val="#ppt_h"/>
                                          </p:val>
                                        </p:tav>
                                      </p:tavLst>
                                    </p:anim>
                                    <p:animEffect transition="in" filter="fade">
                                      <p:cBhvr>
                                        <p:cTn id="186" dur="300"/>
                                        <p:tgtEl>
                                          <p:spTgt spid="1024"/>
                                        </p:tgtEl>
                                      </p:cBhvr>
                                    </p:animEffect>
                                  </p:childTnLst>
                                </p:cTn>
                              </p:par>
                              <p:par>
                                <p:cTn id="187" presetID="6" presetClass="emph" presetSubtype="0" autoRev="1" fill="hold" grpId="1" nodeType="withEffect">
                                  <p:stCondLst>
                                    <p:cond delay="400"/>
                                  </p:stCondLst>
                                  <p:childTnLst>
                                    <p:animScale>
                                      <p:cBhvr>
                                        <p:cTn id="188" dur="150" fill="hold"/>
                                        <p:tgtEl>
                                          <p:spTgt spid="1024"/>
                                        </p:tgtEl>
                                      </p:cBhvr>
                                      <p:by x="110000" y="110000"/>
                                    </p:animScale>
                                  </p:childTnLst>
                                </p:cTn>
                              </p:par>
                              <p:par>
                                <p:cTn id="189" presetID="53" presetClass="entr" presetSubtype="16" fill="hold" grpId="0" nodeType="withEffect">
                                  <p:stCondLst>
                                    <p:cond delay="0"/>
                                  </p:stCondLst>
                                  <p:childTnLst>
                                    <p:set>
                                      <p:cBhvr>
                                        <p:cTn id="190" dur="1" fill="hold">
                                          <p:stCondLst>
                                            <p:cond delay="0"/>
                                          </p:stCondLst>
                                        </p:cTn>
                                        <p:tgtEl>
                                          <p:spTgt spid="28"/>
                                        </p:tgtEl>
                                        <p:attrNameLst>
                                          <p:attrName>style.visibility</p:attrName>
                                        </p:attrNameLst>
                                      </p:cBhvr>
                                      <p:to>
                                        <p:strVal val="visible"/>
                                      </p:to>
                                    </p:set>
                                    <p:anim calcmode="lin" valueType="num">
                                      <p:cBhvr>
                                        <p:cTn id="191" dur="300" fill="hold"/>
                                        <p:tgtEl>
                                          <p:spTgt spid="28"/>
                                        </p:tgtEl>
                                        <p:attrNameLst>
                                          <p:attrName>ppt_w</p:attrName>
                                        </p:attrNameLst>
                                      </p:cBhvr>
                                      <p:tavLst>
                                        <p:tav tm="0">
                                          <p:val>
                                            <p:fltVal val="0"/>
                                          </p:val>
                                        </p:tav>
                                        <p:tav tm="100000">
                                          <p:val>
                                            <p:strVal val="#ppt_w"/>
                                          </p:val>
                                        </p:tav>
                                      </p:tavLst>
                                    </p:anim>
                                    <p:anim calcmode="lin" valueType="num">
                                      <p:cBhvr>
                                        <p:cTn id="192" dur="300" fill="hold"/>
                                        <p:tgtEl>
                                          <p:spTgt spid="28"/>
                                        </p:tgtEl>
                                        <p:attrNameLst>
                                          <p:attrName>ppt_h</p:attrName>
                                        </p:attrNameLst>
                                      </p:cBhvr>
                                      <p:tavLst>
                                        <p:tav tm="0">
                                          <p:val>
                                            <p:fltVal val="0"/>
                                          </p:val>
                                        </p:tav>
                                        <p:tav tm="100000">
                                          <p:val>
                                            <p:strVal val="#ppt_h"/>
                                          </p:val>
                                        </p:tav>
                                      </p:tavLst>
                                    </p:anim>
                                    <p:animEffect transition="in" filter="fade">
                                      <p:cBhvr>
                                        <p:cTn id="193" dur="300"/>
                                        <p:tgtEl>
                                          <p:spTgt spid="28"/>
                                        </p:tgtEl>
                                      </p:cBhvr>
                                    </p:animEffect>
                                  </p:childTnLst>
                                </p:cTn>
                              </p:par>
                              <p:par>
                                <p:cTn id="194" presetID="6" presetClass="emph" presetSubtype="0" autoRev="1" fill="hold" grpId="1" nodeType="withEffect">
                                  <p:stCondLst>
                                    <p:cond delay="300"/>
                                  </p:stCondLst>
                                  <p:childTnLst>
                                    <p:animScale>
                                      <p:cBhvr>
                                        <p:cTn id="195" dur="150" fill="hold"/>
                                        <p:tgtEl>
                                          <p:spTgt spid="28"/>
                                        </p:tgtEl>
                                      </p:cBhvr>
                                      <p:by x="110000" y="110000"/>
                                    </p:animScale>
                                  </p:childTnLst>
                                </p:cTn>
                              </p:par>
                              <p:par>
                                <p:cTn id="196" presetID="53" presetClass="entr" presetSubtype="16" fill="hold" grpId="0" nodeType="withEffect">
                                  <p:stCondLst>
                                    <p:cond delay="500"/>
                                  </p:stCondLst>
                                  <p:childTnLst>
                                    <p:set>
                                      <p:cBhvr>
                                        <p:cTn id="197" dur="1" fill="hold">
                                          <p:stCondLst>
                                            <p:cond delay="0"/>
                                          </p:stCondLst>
                                        </p:cTn>
                                        <p:tgtEl>
                                          <p:spTgt spid="30"/>
                                        </p:tgtEl>
                                        <p:attrNameLst>
                                          <p:attrName>style.visibility</p:attrName>
                                        </p:attrNameLst>
                                      </p:cBhvr>
                                      <p:to>
                                        <p:strVal val="visible"/>
                                      </p:to>
                                    </p:set>
                                    <p:anim calcmode="lin" valueType="num">
                                      <p:cBhvr>
                                        <p:cTn id="198" dur="300" fill="hold"/>
                                        <p:tgtEl>
                                          <p:spTgt spid="30"/>
                                        </p:tgtEl>
                                        <p:attrNameLst>
                                          <p:attrName>ppt_w</p:attrName>
                                        </p:attrNameLst>
                                      </p:cBhvr>
                                      <p:tavLst>
                                        <p:tav tm="0">
                                          <p:val>
                                            <p:fltVal val="0"/>
                                          </p:val>
                                        </p:tav>
                                        <p:tav tm="100000">
                                          <p:val>
                                            <p:strVal val="#ppt_w"/>
                                          </p:val>
                                        </p:tav>
                                      </p:tavLst>
                                    </p:anim>
                                    <p:anim calcmode="lin" valueType="num">
                                      <p:cBhvr>
                                        <p:cTn id="199" dur="300" fill="hold"/>
                                        <p:tgtEl>
                                          <p:spTgt spid="30"/>
                                        </p:tgtEl>
                                        <p:attrNameLst>
                                          <p:attrName>ppt_h</p:attrName>
                                        </p:attrNameLst>
                                      </p:cBhvr>
                                      <p:tavLst>
                                        <p:tav tm="0">
                                          <p:val>
                                            <p:fltVal val="0"/>
                                          </p:val>
                                        </p:tav>
                                        <p:tav tm="100000">
                                          <p:val>
                                            <p:strVal val="#ppt_h"/>
                                          </p:val>
                                        </p:tav>
                                      </p:tavLst>
                                    </p:anim>
                                    <p:animEffect transition="in" filter="fade">
                                      <p:cBhvr>
                                        <p:cTn id="200" dur="300"/>
                                        <p:tgtEl>
                                          <p:spTgt spid="30"/>
                                        </p:tgtEl>
                                      </p:cBhvr>
                                    </p:animEffect>
                                  </p:childTnLst>
                                </p:cTn>
                              </p:par>
                              <p:par>
                                <p:cTn id="201" presetID="6" presetClass="emph" presetSubtype="0" autoRev="1" fill="hold" grpId="1" nodeType="withEffect">
                                  <p:stCondLst>
                                    <p:cond delay="800"/>
                                  </p:stCondLst>
                                  <p:childTnLst>
                                    <p:animScale>
                                      <p:cBhvr>
                                        <p:cTn id="202" dur="150" fill="hold"/>
                                        <p:tgtEl>
                                          <p:spTgt spid="30"/>
                                        </p:tgtEl>
                                      </p:cBhvr>
                                      <p:by x="110000" y="110000"/>
                                    </p:animScale>
                                  </p:childTnLst>
                                </p:cTn>
                              </p:par>
                              <p:par>
                                <p:cTn id="203" presetID="53" presetClass="entr" presetSubtype="16" fill="hold" grpId="0" nodeType="withEffect">
                                  <p:stCondLst>
                                    <p:cond delay="300"/>
                                  </p:stCondLst>
                                  <p:childTnLst>
                                    <p:set>
                                      <p:cBhvr>
                                        <p:cTn id="204" dur="1" fill="hold">
                                          <p:stCondLst>
                                            <p:cond delay="0"/>
                                          </p:stCondLst>
                                        </p:cTn>
                                        <p:tgtEl>
                                          <p:spTgt spid="31"/>
                                        </p:tgtEl>
                                        <p:attrNameLst>
                                          <p:attrName>style.visibility</p:attrName>
                                        </p:attrNameLst>
                                      </p:cBhvr>
                                      <p:to>
                                        <p:strVal val="visible"/>
                                      </p:to>
                                    </p:set>
                                    <p:anim calcmode="lin" valueType="num">
                                      <p:cBhvr>
                                        <p:cTn id="205" dur="300" fill="hold"/>
                                        <p:tgtEl>
                                          <p:spTgt spid="31"/>
                                        </p:tgtEl>
                                        <p:attrNameLst>
                                          <p:attrName>ppt_w</p:attrName>
                                        </p:attrNameLst>
                                      </p:cBhvr>
                                      <p:tavLst>
                                        <p:tav tm="0">
                                          <p:val>
                                            <p:fltVal val="0"/>
                                          </p:val>
                                        </p:tav>
                                        <p:tav tm="100000">
                                          <p:val>
                                            <p:strVal val="#ppt_w"/>
                                          </p:val>
                                        </p:tav>
                                      </p:tavLst>
                                    </p:anim>
                                    <p:anim calcmode="lin" valueType="num">
                                      <p:cBhvr>
                                        <p:cTn id="206" dur="300" fill="hold"/>
                                        <p:tgtEl>
                                          <p:spTgt spid="31"/>
                                        </p:tgtEl>
                                        <p:attrNameLst>
                                          <p:attrName>ppt_h</p:attrName>
                                        </p:attrNameLst>
                                      </p:cBhvr>
                                      <p:tavLst>
                                        <p:tav tm="0">
                                          <p:val>
                                            <p:fltVal val="0"/>
                                          </p:val>
                                        </p:tav>
                                        <p:tav tm="100000">
                                          <p:val>
                                            <p:strVal val="#ppt_h"/>
                                          </p:val>
                                        </p:tav>
                                      </p:tavLst>
                                    </p:anim>
                                    <p:animEffect transition="in" filter="fade">
                                      <p:cBhvr>
                                        <p:cTn id="207" dur="300"/>
                                        <p:tgtEl>
                                          <p:spTgt spid="31"/>
                                        </p:tgtEl>
                                      </p:cBhvr>
                                    </p:animEffect>
                                  </p:childTnLst>
                                </p:cTn>
                              </p:par>
                              <p:par>
                                <p:cTn id="208" presetID="6" presetClass="emph" presetSubtype="0" autoRev="1" fill="hold" grpId="1" nodeType="withEffect">
                                  <p:stCondLst>
                                    <p:cond delay="600"/>
                                  </p:stCondLst>
                                  <p:childTnLst>
                                    <p:animScale>
                                      <p:cBhvr>
                                        <p:cTn id="209" dur="150" fill="hold"/>
                                        <p:tgtEl>
                                          <p:spTgt spid="31"/>
                                        </p:tgtEl>
                                      </p:cBhvr>
                                      <p:by x="110000" y="110000"/>
                                    </p:animScale>
                                  </p:childTnLst>
                                </p:cTn>
                              </p:par>
                              <p:par>
                                <p:cTn id="210" presetID="53" presetClass="entr" presetSubtype="16" fill="hold" grpId="0" nodeType="withEffect">
                                  <p:stCondLst>
                                    <p:cond delay="0"/>
                                  </p:stCondLst>
                                  <p:childTnLst>
                                    <p:set>
                                      <p:cBhvr>
                                        <p:cTn id="211" dur="1" fill="hold">
                                          <p:stCondLst>
                                            <p:cond delay="0"/>
                                          </p:stCondLst>
                                        </p:cTn>
                                        <p:tgtEl>
                                          <p:spTgt spid="29"/>
                                        </p:tgtEl>
                                        <p:attrNameLst>
                                          <p:attrName>style.visibility</p:attrName>
                                        </p:attrNameLst>
                                      </p:cBhvr>
                                      <p:to>
                                        <p:strVal val="visible"/>
                                      </p:to>
                                    </p:set>
                                    <p:anim calcmode="lin" valueType="num">
                                      <p:cBhvr>
                                        <p:cTn id="212" dur="300" fill="hold"/>
                                        <p:tgtEl>
                                          <p:spTgt spid="29"/>
                                        </p:tgtEl>
                                        <p:attrNameLst>
                                          <p:attrName>ppt_w</p:attrName>
                                        </p:attrNameLst>
                                      </p:cBhvr>
                                      <p:tavLst>
                                        <p:tav tm="0">
                                          <p:val>
                                            <p:fltVal val="0"/>
                                          </p:val>
                                        </p:tav>
                                        <p:tav tm="100000">
                                          <p:val>
                                            <p:strVal val="#ppt_w"/>
                                          </p:val>
                                        </p:tav>
                                      </p:tavLst>
                                    </p:anim>
                                    <p:anim calcmode="lin" valueType="num">
                                      <p:cBhvr>
                                        <p:cTn id="213" dur="300" fill="hold"/>
                                        <p:tgtEl>
                                          <p:spTgt spid="29"/>
                                        </p:tgtEl>
                                        <p:attrNameLst>
                                          <p:attrName>ppt_h</p:attrName>
                                        </p:attrNameLst>
                                      </p:cBhvr>
                                      <p:tavLst>
                                        <p:tav tm="0">
                                          <p:val>
                                            <p:fltVal val="0"/>
                                          </p:val>
                                        </p:tav>
                                        <p:tav tm="100000">
                                          <p:val>
                                            <p:strVal val="#ppt_h"/>
                                          </p:val>
                                        </p:tav>
                                      </p:tavLst>
                                    </p:anim>
                                    <p:animEffect transition="in" filter="fade">
                                      <p:cBhvr>
                                        <p:cTn id="214" dur="300"/>
                                        <p:tgtEl>
                                          <p:spTgt spid="29"/>
                                        </p:tgtEl>
                                      </p:cBhvr>
                                    </p:animEffect>
                                  </p:childTnLst>
                                </p:cTn>
                              </p:par>
                              <p:par>
                                <p:cTn id="215" presetID="6" presetClass="emph" presetSubtype="0" autoRev="1" fill="hold" grpId="1" nodeType="withEffect">
                                  <p:stCondLst>
                                    <p:cond delay="300"/>
                                  </p:stCondLst>
                                  <p:childTnLst>
                                    <p:animScale>
                                      <p:cBhvr>
                                        <p:cTn id="216" dur="150" fill="hold"/>
                                        <p:tgtEl>
                                          <p:spTgt spid="29"/>
                                        </p:tgtEl>
                                      </p:cBhvr>
                                      <p:by x="110000" y="110000"/>
                                    </p:animScale>
                                  </p:childTnLst>
                                </p:cTn>
                              </p:par>
                              <p:par>
                                <p:cTn id="217" presetID="41" presetClass="entr" presetSubtype="0" fill="hold" grpId="0" nodeType="withEffect">
                                  <p:stCondLst>
                                    <p:cond delay="1000"/>
                                  </p:stCondLst>
                                  <p:iterate type="lt">
                                    <p:tmPct val="10000"/>
                                  </p:iterate>
                                  <p:childTnLst>
                                    <p:set>
                                      <p:cBhvr>
                                        <p:cTn id="218" dur="1" fill="hold">
                                          <p:stCondLst>
                                            <p:cond delay="0"/>
                                          </p:stCondLst>
                                        </p:cTn>
                                        <p:tgtEl>
                                          <p:spTgt spid="112"/>
                                        </p:tgtEl>
                                        <p:attrNameLst>
                                          <p:attrName>style.visibility</p:attrName>
                                        </p:attrNameLst>
                                      </p:cBhvr>
                                      <p:to>
                                        <p:strVal val="visible"/>
                                      </p:to>
                                    </p:set>
                                    <p:anim calcmode="lin" valueType="num">
                                      <p:cBhvr>
                                        <p:cTn id="219" dur="500" fill="hold"/>
                                        <p:tgtEl>
                                          <p:spTgt spid="112"/>
                                        </p:tgtEl>
                                        <p:attrNameLst>
                                          <p:attrName>ppt_x</p:attrName>
                                        </p:attrNameLst>
                                      </p:cBhvr>
                                      <p:tavLst>
                                        <p:tav tm="0">
                                          <p:val>
                                            <p:strVal val="#ppt_x"/>
                                          </p:val>
                                        </p:tav>
                                        <p:tav tm="50000">
                                          <p:val>
                                            <p:strVal val="#ppt_x+.1"/>
                                          </p:val>
                                        </p:tav>
                                        <p:tav tm="100000">
                                          <p:val>
                                            <p:strVal val="#ppt_x"/>
                                          </p:val>
                                        </p:tav>
                                      </p:tavLst>
                                    </p:anim>
                                    <p:anim calcmode="lin" valueType="num">
                                      <p:cBhvr>
                                        <p:cTn id="220" dur="500" fill="hold"/>
                                        <p:tgtEl>
                                          <p:spTgt spid="112"/>
                                        </p:tgtEl>
                                        <p:attrNameLst>
                                          <p:attrName>ppt_y</p:attrName>
                                        </p:attrNameLst>
                                      </p:cBhvr>
                                      <p:tavLst>
                                        <p:tav tm="0">
                                          <p:val>
                                            <p:strVal val="#ppt_y"/>
                                          </p:val>
                                        </p:tav>
                                        <p:tav tm="100000">
                                          <p:val>
                                            <p:strVal val="#ppt_y"/>
                                          </p:val>
                                        </p:tav>
                                      </p:tavLst>
                                    </p:anim>
                                    <p:anim calcmode="lin" valueType="num">
                                      <p:cBhvr>
                                        <p:cTn id="221" dur="500" fill="hold"/>
                                        <p:tgtEl>
                                          <p:spTgt spid="112"/>
                                        </p:tgtEl>
                                        <p:attrNameLst>
                                          <p:attrName>ppt_h</p:attrName>
                                        </p:attrNameLst>
                                      </p:cBhvr>
                                      <p:tavLst>
                                        <p:tav tm="0">
                                          <p:val>
                                            <p:strVal val="#ppt_h/10"/>
                                          </p:val>
                                        </p:tav>
                                        <p:tav tm="50000">
                                          <p:val>
                                            <p:strVal val="#ppt_h+.01"/>
                                          </p:val>
                                        </p:tav>
                                        <p:tav tm="100000">
                                          <p:val>
                                            <p:strVal val="#ppt_h"/>
                                          </p:val>
                                        </p:tav>
                                      </p:tavLst>
                                    </p:anim>
                                    <p:anim calcmode="lin" valueType="num">
                                      <p:cBhvr>
                                        <p:cTn id="222" dur="500" fill="hold"/>
                                        <p:tgtEl>
                                          <p:spTgt spid="112"/>
                                        </p:tgtEl>
                                        <p:attrNameLst>
                                          <p:attrName>ppt_w</p:attrName>
                                        </p:attrNameLst>
                                      </p:cBhvr>
                                      <p:tavLst>
                                        <p:tav tm="0">
                                          <p:val>
                                            <p:strVal val="#ppt_w/10"/>
                                          </p:val>
                                        </p:tav>
                                        <p:tav tm="50000">
                                          <p:val>
                                            <p:strVal val="#ppt_w+.01"/>
                                          </p:val>
                                        </p:tav>
                                        <p:tav tm="100000">
                                          <p:val>
                                            <p:strVal val="#ppt_w"/>
                                          </p:val>
                                        </p:tav>
                                      </p:tavLst>
                                    </p:anim>
                                    <p:animEffect transition="in" filter="fade">
                                      <p:cBhvr>
                                        <p:cTn id="223" dur="500" tmFilter="0,0; .5, 1; 1, 1"/>
                                        <p:tgtEl>
                                          <p:spTgt spid="112"/>
                                        </p:tgtEl>
                                      </p:cBhvr>
                                    </p:animEffect>
                                  </p:childTnLst>
                                </p:cTn>
                              </p:par>
                              <p:par>
                                <p:cTn id="224" presetID="53" presetClass="entr" presetSubtype="16" fill="hold" grpId="0" nodeType="withEffect">
                                  <p:stCondLst>
                                    <p:cond delay="1200"/>
                                  </p:stCondLst>
                                  <p:childTnLst>
                                    <p:set>
                                      <p:cBhvr>
                                        <p:cTn id="225" dur="1" fill="hold">
                                          <p:stCondLst>
                                            <p:cond delay="0"/>
                                          </p:stCondLst>
                                        </p:cTn>
                                        <p:tgtEl>
                                          <p:spTgt spid="113"/>
                                        </p:tgtEl>
                                        <p:attrNameLst>
                                          <p:attrName>style.visibility</p:attrName>
                                        </p:attrNameLst>
                                      </p:cBhvr>
                                      <p:to>
                                        <p:strVal val="visible"/>
                                      </p:to>
                                    </p:set>
                                    <p:anim calcmode="lin" valueType="num">
                                      <p:cBhvr>
                                        <p:cTn id="226" dur="300" fill="hold"/>
                                        <p:tgtEl>
                                          <p:spTgt spid="113"/>
                                        </p:tgtEl>
                                        <p:attrNameLst>
                                          <p:attrName>ppt_w</p:attrName>
                                        </p:attrNameLst>
                                      </p:cBhvr>
                                      <p:tavLst>
                                        <p:tav tm="0">
                                          <p:val>
                                            <p:fltVal val="0"/>
                                          </p:val>
                                        </p:tav>
                                        <p:tav tm="100000">
                                          <p:val>
                                            <p:strVal val="#ppt_w"/>
                                          </p:val>
                                        </p:tav>
                                      </p:tavLst>
                                    </p:anim>
                                    <p:anim calcmode="lin" valueType="num">
                                      <p:cBhvr>
                                        <p:cTn id="227" dur="300" fill="hold"/>
                                        <p:tgtEl>
                                          <p:spTgt spid="113"/>
                                        </p:tgtEl>
                                        <p:attrNameLst>
                                          <p:attrName>ppt_h</p:attrName>
                                        </p:attrNameLst>
                                      </p:cBhvr>
                                      <p:tavLst>
                                        <p:tav tm="0">
                                          <p:val>
                                            <p:fltVal val="0"/>
                                          </p:val>
                                        </p:tav>
                                        <p:tav tm="100000">
                                          <p:val>
                                            <p:strVal val="#ppt_h"/>
                                          </p:val>
                                        </p:tav>
                                      </p:tavLst>
                                    </p:anim>
                                    <p:animEffect transition="in" filter="fade">
                                      <p:cBhvr>
                                        <p:cTn id="228" dur="3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100">
                <p:cTn id="229" fill="hold" display="0">
                  <p:stCondLst>
                    <p:cond delay="indefinite"/>
                  </p:stCondLst>
                  <p:endCondLst>
                    <p:cond evt="onStopAudio" delay="0">
                      <p:tgtEl>
                        <p:sldTgt/>
                      </p:tgtEl>
                    </p:cond>
                  </p:endCondLst>
                </p:cTn>
                <p:tgtEl>
                  <p:spTgt spid="2"/>
                </p:tgtEl>
              </p:cMediaNode>
            </p:audio>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024" grpId="0" animBg="1"/>
      <p:bldP spid="1024" grpId="1" animBg="1"/>
      <p:bldP spid="1025" grpId="0" animBg="1"/>
      <p:bldP spid="1025" grpId="1" animBg="1"/>
      <p:bldP spid="1027" grpId="0" animBg="1"/>
      <p:bldP spid="1027" grpId="1" animBg="1"/>
      <p:bldP spid="1028" grpId="0" animBg="1"/>
      <p:bldP spid="1028" grpId="1" animBg="1"/>
      <p:bldP spid="1029" grpId="0" animBg="1"/>
      <p:bldP spid="1029" grpId="1" animBg="1"/>
      <p:bldP spid="1030" grpId="0" animBg="1"/>
      <p:bldP spid="1030" grpId="1" animBg="1"/>
      <p:bldP spid="112" grpId="0"/>
      <p:bldP spid="1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7"/>
          <p:cNvSpPr>
            <a:spLocks noChangeArrowheads="1"/>
          </p:cNvSpPr>
          <p:nvPr/>
        </p:nvSpPr>
        <p:spPr bwMode="auto">
          <a:xfrm rot="10800000" flipV="1">
            <a:off x="1187450" y="2383473"/>
            <a:ext cx="7048500" cy="161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lvl="0" indent="0" algn="just" fontAlgn="base">
              <a:lnSpc>
                <a:spcPct val="150000"/>
              </a:lnSpc>
              <a:spcBef>
                <a:spcPct val="0"/>
              </a:spcBef>
              <a:spcAft>
                <a:spcPct val="0"/>
              </a:spcAft>
              <a:buFont typeface="Arial" panose="020B0604020202020204" pitchFamily="34" charset="0"/>
              <a:buNone/>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 Here we have defined the techniques used in preprocessing tweets:</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marL="171450" lvl="0" indent="-171450" algn="just" fontAlgn="base">
              <a:lnSpc>
                <a:spcPct val="150000"/>
              </a:lnSpc>
              <a:spcBef>
                <a:spcPct val="0"/>
              </a:spcBef>
              <a:spcAft>
                <a:spcPct val="0"/>
              </a:spcAft>
              <a:buFont typeface="Arial" panose="020B0604020202020204" pitchFamily="34" charset="0"/>
              <a:buChar char="•"/>
            </a:pP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marL="171450" lvl="0" indent="-171450" algn="just" fontAlgn="base">
              <a:lnSpc>
                <a:spcPct val="150000"/>
              </a:lnSpc>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Letter casing: Converting all letters to either upper case or lower case.</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marL="171450" lvl="0" indent="-171450" algn="just" fontAlgn="base">
              <a:lnSpc>
                <a:spcPct val="150000"/>
              </a:lnSpc>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Tokenizing: Separating piece of text into tokens most often into individual words</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marL="171450" lvl="0" indent="-171450" algn="just" fontAlgn="base">
              <a:lnSpc>
                <a:spcPct val="150000"/>
              </a:lnSpc>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Lemmatization:Eliminating affixes ( suffixes, prefixes, infixes) from word in order to obtain word stem </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marL="171450" lvl="0" indent="-171450" algn="just" fontAlgn="base">
              <a:lnSpc>
                <a:spcPct val="150000"/>
              </a:lnSpc>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Vectorization:process of converting tokens to numbers since machine learning algorithm works with numbers and not text</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p:txBody>
      </p:sp>
      <p:sp>
        <p:nvSpPr>
          <p:cNvPr id="10" name="Freeform 7"/>
          <p:cNvSpPr>
            <a:spLocks noEditPoints="1"/>
          </p:cNvSpPr>
          <p:nvPr/>
        </p:nvSpPr>
        <p:spPr bwMode="auto">
          <a:xfrm>
            <a:off x="684099" y="206651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8808" y="1274554"/>
            <a:ext cx="1508677"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cont....</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bldLvl="0" animBg="1"/>
      <p:bldP spid="2"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7"/>
          <p:cNvSpPr>
            <a:spLocks noChangeArrowheads="1"/>
          </p:cNvSpPr>
          <p:nvPr/>
        </p:nvSpPr>
        <p:spPr bwMode="auto">
          <a:xfrm rot="10800000" flipV="1">
            <a:off x="1187450" y="2267903"/>
            <a:ext cx="7048500" cy="184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lvl="0" indent="0" algn="just" fontAlgn="base">
              <a:lnSpc>
                <a:spcPct val="150000"/>
              </a:lnSpc>
              <a:spcBef>
                <a:spcPct val="0"/>
              </a:spcBef>
              <a:spcAft>
                <a:spcPct val="0"/>
              </a:spcAft>
              <a:buFont typeface="Arial" panose="020B0604020202020204" pitchFamily="34" charset="0"/>
              <a:buNone/>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below is the thought process involved with each of the specific steps we identified working with the dataset to prepare the data for the modeling process:</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lvl="0" indent="0" algn="just" fontAlgn="base">
              <a:lnSpc>
                <a:spcPct val="150000"/>
              </a:lnSpc>
              <a:spcBef>
                <a:spcPct val="0"/>
              </a:spcBef>
              <a:spcAft>
                <a:spcPct val="0"/>
              </a:spcAft>
              <a:buFont typeface="Arial" panose="020B0604020202020204" pitchFamily="34" charset="0"/>
              <a:buNone/>
            </a:pP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marL="171450" lvl="0" indent="-171450" algn="just" fontAlgn="base">
              <a:lnSpc>
                <a:spcPct val="150000"/>
              </a:lnSpc>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We removed the hash from the hashtags </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marL="171450" lvl="0" indent="-171450" algn="just" fontAlgn="base">
              <a:lnSpc>
                <a:spcPct val="150000"/>
              </a:lnSpc>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We removed the HTML links since a lot of users link a website reference as part of the tweet.</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marL="171450" lvl="0" indent="-171450" algn="just" fontAlgn="base">
              <a:lnSpc>
                <a:spcPct val="150000"/>
              </a:lnSpc>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We then removed any punctuation.</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marL="171450" lvl="0" indent="-171450" algn="just" fontAlgn="base">
              <a:lnSpc>
                <a:spcPct val="150000"/>
              </a:lnSpc>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We then lowercased all the tweets for tokenizing.</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marL="171450" lvl="0" indent="-171450" algn="just" fontAlgn="base">
              <a:lnSpc>
                <a:spcPct val="150000"/>
              </a:lnSpc>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Additional steps before modeling includes tokenization, lemmatizing, stemming, and vectorizing.</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p:txBody>
      </p:sp>
      <p:sp>
        <p:nvSpPr>
          <p:cNvPr id="10" name="Freeform 7"/>
          <p:cNvSpPr>
            <a:spLocks noEditPoints="1"/>
          </p:cNvSpPr>
          <p:nvPr/>
        </p:nvSpPr>
        <p:spPr bwMode="auto">
          <a:xfrm>
            <a:off x="684099" y="206651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8808" y="1274554"/>
            <a:ext cx="1508677"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cont....</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bldLvl="0" animBg="1"/>
      <p:bldP spid="2"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p>
            <a:endParaRPr lang="en-US"/>
          </a:p>
        </p:txBody>
      </p:sp>
      <p:sp>
        <p:nvSpPr>
          <p:cNvPr id="10" name="Freeform 7"/>
          <p:cNvSpPr>
            <a:spLocks noEditPoints="1"/>
          </p:cNvSpPr>
          <p:nvPr/>
        </p:nvSpPr>
        <p:spPr bwMode="auto">
          <a:xfrm>
            <a:off x="684099" y="206651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8808" y="1274554"/>
            <a:ext cx="1508677"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cont....</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pic>
        <p:nvPicPr>
          <p:cNvPr id="4" name="Picture 4" descr="ml"/>
          <p:cNvPicPr>
            <a:picLocks noChangeAspect="1"/>
          </p:cNvPicPr>
          <p:nvPr>
            <p:ph idx="1"/>
          </p:nvPr>
        </p:nvPicPr>
        <p:blipFill>
          <a:blip r:embed="rId1"/>
          <a:stretch>
            <a:fillRect/>
          </a:stretch>
        </p:blipFill>
        <p:spPr>
          <a:xfrm>
            <a:off x="568325" y="1634490"/>
            <a:ext cx="8007350" cy="303530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p>
            <a:endParaRPr lang="en-US"/>
          </a:p>
        </p:txBody>
      </p:sp>
      <p:sp>
        <p:nvSpPr>
          <p:cNvPr id="10" name="Freeform 7"/>
          <p:cNvSpPr>
            <a:spLocks noEditPoints="1"/>
          </p:cNvSpPr>
          <p:nvPr/>
        </p:nvSpPr>
        <p:spPr bwMode="auto">
          <a:xfrm>
            <a:off x="684099" y="206651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8808" y="1274554"/>
            <a:ext cx="1508677"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cont....</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pic>
        <p:nvPicPr>
          <p:cNvPr id="8" name="Picture 5" descr="nl1"/>
          <p:cNvPicPr>
            <a:picLocks noChangeAspect="1"/>
          </p:cNvPicPr>
          <p:nvPr>
            <p:ph idx="1"/>
          </p:nvPr>
        </p:nvPicPr>
        <p:blipFill>
          <a:blip r:embed="rId1"/>
          <a:stretch>
            <a:fillRect/>
          </a:stretch>
        </p:blipFill>
        <p:spPr>
          <a:xfrm>
            <a:off x="1687195" y="1661795"/>
            <a:ext cx="5768340" cy="293116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p>
            <a:endParaRPr lang="en-US"/>
          </a:p>
        </p:txBody>
      </p:sp>
      <p:sp>
        <p:nvSpPr>
          <p:cNvPr id="3" name="Rectangle 27"/>
          <p:cNvSpPr>
            <a:spLocks noChangeArrowheads="1"/>
          </p:cNvSpPr>
          <p:nvPr/>
        </p:nvSpPr>
        <p:spPr bwMode="auto">
          <a:xfrm rot="10800000" flipV="1">
            <a:off x="1187450" y="2267903"/>
            <a:ext cx="7048500" cy="184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lvl="0" indent="0" algn="just" fontAlgn="base">
              <a:lnSpc>
                <a:spcPct val="150000"/>
              </a:lnSpc>
              <a:spcBef>
                <a:spcPct val="0"/>
              </a:spcBef>
              <a:spcAft>
                <a:spcPct val="0"/>
              </a:spcAft>
              <a:buFont typeface="Arial" panose="020B0604020202020204" pitchFamily="34" charset="0"/>
              <a:buNone/>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TfidfVectorizer and CountVectorizer both are methods for converting text data into vectors as model can process only numerical data.</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lvl="0" indent="0" algn="just" fontAlgn="base">
              <a:lnSpc>
                <a:spcPct val="150000"/>
              </a:lnSpc>
              <a:spcBef>
                <a:spcPct val="0"/>
              </a:spcBef>
              <a:spcAft>
                <a:spcPct val="0"/>
              </a:spcAft>
              <a:buFont typeface="Arial" panose="020B0604020202020204" pitchFamily="34" charset="0"/>
              <a:buNone/>
            </a:pP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lvl="0" indent="0" algn="just" fontAlgn="base">
              <a:lnSpc>
                <a:spcPct val="150000"/>
              </a:lnSpc>
              <a:spcBef>
                <a:spcPct val="0"/>
              </a:spcBef>
              <a:spcAft>
                <a:spcPct val="0"/>
              </a:spcAft>
              <a:buFont typeface="Arial" panose="020B0604020202020204" pitchFamily="34" charset="0"/>
              <a:buNone/>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In CountVectorizer we only count the number of times a word appears in the document which results in biasing in favour of most frequent words. this ends up in ignoring rare words which could have helped is in processing our data more efficiently.</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lvl="0" indent="0" algn="just" fontAlgn="base">
              <a:lnSpc>
                <a:spcPct val="150000"/>
              </a:lnSpc>
              <a:spcBef>
                <a:spcPct val="0"/>
              </a:spcBef>
              <a:spcAft>
                <a:spcPct val="0"/>
              </a:spcAft>
              <a:buFont typeface="Arial" panose="020B0604020202020204" pitchFamily="34" charset="0"/>
              <a:buNone/>
            </a:pP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lvl="0" indent="0" algn="just" fontAlgn="base">
              <a:lnSpc>
                <a:spcPct val="150000"/>
              </a:lnSpc>
              <a:spcBef>
                <a:spcPct val="0"/>
              </a:spcBef>
              <a:spcAft>
                <a:spcPct val="0"/>
              </a:spcAft>
              <a:buFont typeface="Arial" panose="020B0604020202020204" pitchFamily="34" charset="0"/>
              <a:buNone/>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In TfidfVectorizer we consider overall document weightage of a word. It helps us in dealing with most frequent words. Using it we can penalize them. TfidfVectorizer weights the word counts by a measure of how often they appear in the documents</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p:txBody>
      </p:sp>
      <p:sp>
        <p:nvSpPr>
          <p:cNvPr id="10" name="Freeform 7"/>
          <p:cNvSpPr>
            <a:spLocks noEditPoints="1"/>
          </p:cNvSpPr>
          <p:nvPr/>
        </p:nvSpPr>
        <p:spPr bwMode="auto">
          <a:xfrm>
            <a:off x="684099" y="206651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8808" y="1274554"/>
            <a:ext cx="1508677"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cont....</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pic>
        <p:nvPicPr>
          <p:cNvPr id="6" name="Picture 6" descr="ml1"/>
          <p:cNvPicPr>
            <a:picLocks noChangeAspect="1"/>
          </p:cNvPicPr>
          <p:nvPr>
            <p:ph idx="1"/>
          </p:nvPr>
        </p:nvPicPr>
        <p:blipFill>
          <a:blip r:embed="rId1"/>
          <a:stretch>
            <a:fillRect/>
          </a:stretch>
        </p:blipFill>
        <p:spPr>
          <a:xfrm>
            <a:off x="1187450" y="1676400"/>
            <a:ext cx="7359015" cy="3029585"/>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bldLvl="0" animBg="1"/>
      <p:bldP spid="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p>
            <a:endParaRPr lang="en-US"/>
          </a:p>
        </p:txBody>
      </p:sp>
      <p:sp>
        <p:nvSpPr>
          <p:cNvPr id="10" name="Freeform 7"/>
          <p:cNvSpPr>
            <a:spLocks noEditPoints="1"/>
          </p:cNvSpPr>
          <p:nvPr/>
        </p:nvSpPr>
        <p:spPr bwMode="auto">
          <a:xfrm>
            <a:off x="684099" y="206651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8808" y="1274554"/>
            <a:ext cx="1508677"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cont....</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pic>
        <p:nvPicPr>
          <p:cNvPr id="7" name="Picture 7" descr="ml3"/>
          <p:cNvPicPr>
            <a:picLocks noChangeAspect="1"/>
          </p:cNvPicPr>
          <p:nvPr>
            <p:ph idx="1"/>
          </p:nvPr>
        </p:nvPicPr>
        <p:blipFill>
          <a:blip r:embed="rId1"/>
          <a:stretch>
            <a:fillRect/>
          </a:stretch>
        </p:blipFill>
        <p:spPr>
          <a:xfrm>
            <a:off x="1403985" y="1850390"/>
            <a:ext cx="6597650" cy="259080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p>
            <a:endParaRPr lang="en-US"/>
          </a:p>
        </p:txBody>
      </p:sp>
      <p:sp>
        <p:nvSpPr>
          <p:cNvPr id="10" name="Freeform 7"/>
          <p:cNvSpPr>
            <a:spLocks noEditPoints="1"/>
          </p:cNvSpPr>
          <p:nvPr/>
        </p:nvSpPr>
        <p:spPr bwMode="auto">
          <a:xfrm>
            <a:off x="684099" y="206651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8808" y="1274554"/>
            <a:ext cx="1508677"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cont....</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pic>
        <p:nvPicPr>
          <p:cNvPr id="8" name="Picture 8" descr="ml5"/>
          <p:cNvPicPr>
            <a:picLocks noChangeAspect="1"/>
          </p:cNvPicPr>
          <p:nvPr>
            <p:ph idx="1"/>
          </p:nvPr>
        </p:nvPicPr>
        <p:blipFill>
          <a:blip r:embed="rId1"/>
          <a:stretch>
            <a:fillRect/>
          </a:stretch>
        </p:blipFill>
        <p:spPr>
          <a:xfrm>
            <a:off x="1187450" y="1634490"/>
            <a:ext cx="7531100" cy="299720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p>
            <a:endParaRPr lang="en-US"/>
          </a:p>
        </p:txBody>
      </p:sp>
      <p:sp>
        <p:nvSpPr>
          <p:cNvPr id="10" name="Freeform 7"/>
          <p:cNvSpPr>
            <a:spLocks noEditPoints="1"/>
          </p:cNvSpPr>
          <p:nvPr/>
        </p:nvSpPr>
        <p:spPr bwMode="auto">
          <a:xfrm>
            <a:off x="684099" y="206651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8808" y="1274554"/>
            <a:ext cx="1508677"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cont....</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pic>
        <p:nvPicPr>
          <p:cNvPr id="9" name="Picture 9" descr="ml6"/>
          <p:cNvPicPr>
            <a:picLocks noChangeAspect="1"/>
          </p:cNvPicPr>
          <p:nvPr>
            <p:ph idx="1"/>
          </p:nvPr>
        </p:nvPicPr>
        <p:blipFill>
          <a:blip r:embed="rId1"/>
          <a:stretch>
            <a:fillRect/>
          </a:stretch>
        </p:blipFill>
        <p:spPr>
          <a:xfrm>
            <a:off x="1255395" y="1661795"/>
            <a:ext cx="7889875" cy="3134995"/>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7"/>
          <p:cNvSpPr>
            <a:spLocks noEditPoints="1"/>
          </p:cNvSpPr>
          <p:nvPr/>
        </p:nvSpPr>
        <p:spPr bwMode="auto">
          <a:xfrm>
            <a:off x="684099" y="206651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8808" y="1274554"/>
            <a:ext cx="1508677"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cont....</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sp>
        <p:nvSpPr>
          <p:cNvPr id="7" name="Text Box 6"/>
          <p:cNvSpPr txBox="1"/>
          <p:nvPr/>
        </p:nvSpPr>
        <p:spPr>
          <a:xfrm>
            <a:off x="2032000" y="2097405"/>
            <a:ext cx="5080000" cy="306705"/>
          </a:xfrm>
          <a:prstGeom prst="rect">
            <a:avLst/>
          </a:prstGeom>
          <a:noFill/>
          <a:ln w="9525">
            <a:noFill/>
          </a:ln>
        </p:spPr>
        <p:txBody>
          <a:bodyPr>
            <a:spAutoFit/>
          </a:bodyPr>
          <a:p>
            <a:pPr indent="0"/>
            <a:r>
              <a:rPr lang="en-US" sz="1400" b="1">
                <a:latin typeface="Calibri" panose="020F0502020204030204" charset="0"/>
                <a:ea typeface="SimSun" panose="02010600030101010101" pitchFamily="2" charset="-122"/>
                <a:cs typeface="Times New Roman" panose="02020603050405020304" charset="0"/>
              </a:rPr>
              <a:t>Accuracy Comparision</a:t>
            </a:r>
            <a:endParaRPr lang="en-US"/>
          </a:p>
        </p:txBody>
      </p:sp>
      <p:graphicFrame>
        <p:nvGraphicFramePr>
          <p:cNvPr id="8" name="Table 7"/>
          <p:cNvGraphicFramePr/>
          <p:nvPr/>
        </p:nvGraphicFramePr>
        <p:xfrm>
          <a:off x="2032000" y="2404110"/>
          <a:ext cx="0" cy="0"/>
        </p:xfrm>
        <a:graphic>
          <a:graphicData uri="http://schemas.openxmlformats.org/drawingml/2006/table">
            <a:tbl>
              <a:tblPr firstRow="1" bandRow="1">
                <a:tableStyleId>{5940675A-B579-460E-94D1-54222C63F5DA}</a:tableStyleId>
              </a:tblPr>
              <a:tblGrid>
                <a:gridCol w="1803400"/>
                <a:gridCol w="1803400"/>
                <a:gridCol w="1804988"/>
              </a:tblGrid>
              <a:tr h="213360">
                <a:tc>
                  <a:txBody>
                    <a:bodyPr/>
                    <a:p>
                      <a:pPr indent="0">
                        <a:buNone/>
                      </a:pPr>
                      <a:r>
                        <a:rPr lang="en-US" sz="1400" b="1">
                          <a:latin typeface="Calibri" panose="020F0502020204030204" charset="0"/>
                          <a:cs typeface="Calibri" panose="020F0502020204030204" charset="0"/>
                        </a:rPr>
                        <a:t> </a:t>
                      </a:r>
                      <a:endParaRPr lang="en-US" sz="1400" b="1">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ea typeface="Calibri" panose="020F0502020204030204" charset="0"/>
                          <a:cs typeface="Calibri" panose="020F0502020204030204" charset="0"/>
                        </a:rPr>
                        <a:t> CountVectorizer</a:t>
                      </a:r>
                      <a:endParaRPr 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1">
                          <a:latin typeface="Calibri" panose="020F0502020204030204" charset="0"/>
                          <a:ea typeface="Calibri" panose="020F0502020204030204" charset="0"/>
                          <a:cs typeface="Calibri" panose="020F0502020204030204" charset="0"/>
                        </a:rPr>
                        <a:t>TfidfVectorizer</a:t>
                      </a:r>
                      <a:endParaRPr lang="en-US" sz="1400" b="1">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3360">
                <a:tc>
                  <a:txBody>
                    <a:bodyPr/>
                    <a:p>
                      <a:pPr indent="0">
                        <a:buNone/>
                      </a:pPr>
                      <a:r>
                        <a:rPr lang="en-US" sz="1400" b="1">
                          <a:latin typeface="Calibri" panose="020F0502020204030204" charset="0"/>
                          <a:ea typeface="Calibri" panose="020F0502020204030204" charset="0"/>
                          <a:cs typeface="Calibri" panose="020F0502020204030204" charset="0"/>
                        </a:rPr>
                        <a:t>Logistic Regression Model Accuracy</a:t>
                      </a:r>
                      <a:endParaRPr lang="en-US" sz="1400" b="1">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endParaRPr lang="en-US" sz="1400" b="1">
                        <a:latin typeface="Calibri" panose="020F0502020204030204" charset="0"/>
                        <a:cs typeface="Calibri" panose="020F0502020204030204" charset="0"/>
                      </a:endParaRPr>
                    </a:p>
                    <a:p>
                      <a:pPr indent="0" algn="ctr">
                        <a:buNone/>
                      </a:pPr>
                      <a:r>
                        <a:rPr lang="en-US" sz="1400" b="1">
                          <a:latin typeface="Calibri" panose="020F0502020204030204" charset="0"/>
                          <a:cs typeface="Calibri" panose="020F0502020204030204" charset="0"/>
                        </a:rPr>
                        <a:t>95.57% </a:t>
                      </a:r>
                      <a:endParaRPr lang="en-US" sz="1400" b="1">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endParaRPr lang="en-US" sz="1400" b="0">
                        <a:latin typeface="Calibri" panose="020F0502020204030204" charset="0"/>
                        <a:cs typeface="Calibri" panose="020F0502020204030204" charset="0"/>
                      </a:endParaRPr>
                    </a:p>
                    <a:p>
                      <a:pPr indent="0" algn="ctr">
                        <a:buNone/>
                      </a:pPr>
                      <a:r>
                        <a:rPr lang="en-US" sz="1400" b="0">
                          <a:latin typeface="Calibri" panose="020F0502020204030204" charset="0"/>
                          <a:cs typeface="Calibri" panose="020F0502020204030204" charset="0"/>
                        </a:rPr>
                        <a:t>93.53% </a:t>
                      </a:r>
                      <a:endParaRPr 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indent="0">
                        <a:buNone/>
                      </a:pPr>
                      <a:r>
                        <a:rPr lang="en-US" sz="1400" b="1">
                          <a:latin typeface="Calibri" panose="020F0502020204030204" charset="0"/>
                          <a:ea typeface="Calibri" panose="020F0502020204030204" charset="0"/>
                          <a:cs typeface="Calibri" panose="020F0502020204030204" charset="0"/>
                        </a:rPr>
                        <a:t>SVM Model Accuracy</a:t>
                      </a:r>
                      <a:endParaRPr lang="en-US" sz="1400" b="1">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Calibri" panose="020F0502020204030204" charset="0"/>
                          <a:ea typeface="Calibri" panose="020F0502020204030204" charset="0"/>
                          <a:cs typeface="Calibri" panose="020F0502020204030204" charset="0"/>
                        </a:rPr>
                        <a:t>95.09%</a:t>
                      </a:r>
                      <a:endParaRPr 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Calibri" panose="020F0502020204030204" charset="0"/>
                          <a:ea typeface="Calibri" panose="020F0502020204030204" charset="0"/>
                          <a:cs typeface="Calibri" panose="020F0502020204030204" charset="0"/>
                        </a:rPr>
                        <a:t>95.53%</a:t>
                      </a:r>
                      <a:endParaRPr 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9" name="Text Box 8"/>
          <p:cNvSpPr txBox="1"/>
          <p:nvPr/>
        </p:nvSpPr>
        <p:spPr>
          <a:xfrm>
            <a:off x="1117600" y="3362960"/>
            <a:ext cx="6985000" cy="1168400"/>
          </a:xfrm>
          <a:prstGeom prst="rect">
            <a:avLst/>
          </a:prstGeom>
          <a:noFill/>
          <a:ln w="9525">
            <a:noFill/>
          </a:ln>
        </p:spPr>
        <p:txBody>
          <a:bodyPr wrap="square">
            <a:spAutoFit/>
          </a:bodyPr>
          <a:p>
            <a:pPr indent="0"/>
            <a:r>
              <a:rPr lang="en-US" sz="1400" b="0">
                <a:latin typeface="Calibri" panose="020F0502020204030204" charset="0"/>
                <a:ea typeface="SimSun" panose="02010600030101010101" pitchFamily="2" charset="-122"/>
                <a:cs typeface="Times New Roman" panose="02020603050405020304" charset="0"/>
              </a:rPr>
              <a:t>From the Accuracy we have deduced that its better to use the logistic Regression model using the CountVectorizer. In order to integrate the model to our interface, which is a website developed using the python framework Flask, we need to save it as a Pickle file is used for Serialization refers to the process of converting an object in memory to a byte stream that can be stored on disk or sent over a network.</a:t>
            </a:r>
            <a:endParaRPr 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p>
            <a:endParaRPr lang="en-US"/>
          </a:p>
        </p:txBody>
      </p:sp>
      <p:sp>
        <p:nvSpPr>
          <p:cNvPr id="3" name="Rectangle 27"/>
          <p:cNvSpPr>
            <a:spLocks noChangeArrowheads="1"/>
          </p:cNvSpPr>
          <p:nvPr/>
        </p:nvSpPr>
        <p:spPr bwMode="auto">
          <a:xfrm rot="10800000" flipV="1">
            <a:off x="1187450" y="2263141"/>
            <a:ext cx="7048500" cy="23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lvl="0" indent="0" algn="just" fontAlgn="base">
              <a:lnSpc>
                <a:spcPct val="150000"/>
              </a:lnSpc>
              <a:spcBef>
                <a:spcPct val="0"/>
              </a:spcBef>
              <a:spcAft>
                <a:spcPct val="0"/>
              </a:spcAft>
              <a:buFont typeface="Arial" panose="020B0604020202020204" pitchFamily="34" charset="0"/>
              <a:buNone/>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Saving the Model.</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p:txBody>
      </p:sp>
      <p:sp>
        <p:nvSpPr>
          <p:cNvPr id="10" name="Freeform 7"/>
          <p:cNvSpPr>
            <a:spLocks noEditPoints="1"/>
          </p:cNvSpPr>
          <p:nvPr/>
        </p:nvSpPr>
        <p:spPr bwMode="auto">
          <a:xfrm>
            <a:off x="684099" y="206651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9115" y="1274445"/>
            <a:ext cx="1694180" cy="288290"/>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Implementation</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pic>
        <p:nvPicPr>
          <p:cNvPr id="4" name="Picture 10" descr="ml7"/>
          <p:cNvPicPr>
            <a:picLocks noChangeAspect="1"/>
          </p:cNvPicPr>
          <p:nvPr>
            <p:ph idx="1"/>
          </p:nvPr>
        </p:nvPicPr>
        <p:blipFill>
          <a:blip r:embed="rId1"/>
          <a:stretch>
            <a:fillRect/>
          </a:stretch>
        </p:blipFill>
        <p:spPr>
          <a:xfrm>
            <a:off x="457200" y="3002915"/>
            <a:ext cx="8229600" cy="683895"/>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bldLvl="0" animBg="1"/>
      <p:bldP spid="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7"/>
          <p:cNvSpPr>
            <a:spLocks noChangeArrowheads="1"/>
          </p:cNvSpPr>
          <p:nvPr/>
        </p:nvSpPr>
        <p:spPr bwMode="auto">
          <a:xfrm>
            <a:off x="-875977" y="-808990"/>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5" name="Oval 8"/>
          <p:cNvSpPr>
            <a:spLocks noChangeArrowheads="1"/>
          </p:cNvSpPr>
          <p:nvPr/>
        </p:nvSpPr>
        <p:spPr bwMode="auto">
          <a:xfrm>
            <a:off x="800423" y="4667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Oval 10"/>
          <p:cNvSpPr>
            <a:spLocks noChangeArrowheads="1"/>
          </p:cNvSpPr>
          <p:nvPr/>
        </p:nvSpPr>
        <p:spPr bwMode="auto">
          <a:xfrm>
            <a:off x="35248" y="715010"/>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8" name="Oval 11"/>
          <p:cNvSpPr>
            <a:spLocks noChangeArrowheads="1"/>
          </p:cNvSpPr>
          <p:nvPr/>
        </p:nvSpPr>
        <p:spPr bwMode="auto">
          <a:xfrm>
            <a:off x="1038548" y="157798"/>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Oval 12"/>
          <p:cNvSpPr>
            <a:spLocks noChangeArrowheads="1"/>
          </p:cNvSpPr>
          <p:nvPr/>
        </p:nvSpPr>
        <p:spPr bwMode="auto">
          <a:xfrm>
            <a:off x="1556073" y="-986790"/>
            <a:ext cx="2003425" cy="2006600"/>
          </a:xfrm>
          <a:prstGeom prst="ellipse">
            <a:avLst/>
          </a:prstGeom>
          <a:solidFill>
            <a:srgbClr val="F4D500">
              <a:alpha val="80000"/>
            </a:srgbClr>
          </a:solidFill>
          <a:ln>
            <a:noFill/>
          </a:ln>
        </p:spPr>
        <p:txBody>
          <a:bodyPr vert="horz" wrap="square" lIns="91440" tIns="45720" rIns="91440" bIns="45720" numCol="1" anchor="t" anchorCtr="0" compatLnSpc="1"/>
          <a:lstStyle/>
          <a:p>
            <a:endParaRPr lang="zh-CN" altLang="en-US"/>
          </a:p>
        </p:txBody>
      </p:sp>
      <p:sp>
        <p:nvSpPr>
          <p:cNvPr id="10" name="Oval 13"/>
          <p:cNvSpPr>
            <a:spLocks noChangeArrowheads="1"/>
          </p:cNvSpPr>
          <p:nvPr/>
        </p:nvSpPr>
        <p:spPr bwMode="auto">
          <a:xfrm>
            <a:off x="759148" y="641985"/>
            <a:ext cx="1790700" cy="1795463"/>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1" name="Oval 14"/>
          <p:cNvSpPr>
            <a:spLocks noChangeArrowheads="1"/>
          </p:cNvSpPr>
          <p:nvPr/>
        </p:nvSpPr>
        <p:spPr bwMode="auto">
          <a:xfrm>
            <a:off x="2219648" y="1799273"/>
            <a:ext cx="714375" cy="714375"/>
          </a:xfrm>
          <a:prstGeom prst="ellipse">
            <a:avLst/>
          </a:prstGeom>
          <a:solidFill>
            <a:srgbClr val="99CED2">
              <a:alpha val="80000"/>
            </a:srgbClr>
          </a:solidFill>
          <a:ln>
            <a:noFill/>
          </a:ln>
        </p:spPr>
        <p:txBody>
          <a:bodyPr vert="horz" wrap="square" lIns="91440" tIns="45720" rIns="91440" bIns="45720" numCol="1" anchor="t" anchorCtr="0" compatLnSpc="1"/>
          <a:lstStyle/>
          <a:p>
            <a:endParaRPr lang="zh-CN" altLang="en-US"/>
          </a:p>
        </p:txBody>
      </p:sp>
      <p:sp>
        <p:nvSpPr>
          <p:cNvPr id="12" name="Oval 15"/>
          <p:cNvSpPr>
            <a:spLocks noChangeArrowheads="1"/>
          </p:cNvSpPr>
          <p:nvPr/>
        </p:nvSpPr>
        <p:spPr bwMode="auto">
          <a:xfrm>
            <a:off x="2610173" y="1076960"/>
            <a:ext cx="365125" cy="365125"/>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3" name="Oval 16"/>
          <p:cNvSpPr>
            <a:spLocks noChangeArrowheads="1"/>
          </p:cNvSpPr>
          <p:nvPr/>
        </p:nvSpPr>
        <p:spPr bwMode="auto">
          <a:xfrm>
            <a:off x="1422723" y="2389823"/>
            <a:ext cx="635000" cy="636588"/>
          </a:xfrm>
          <a:prstGeom prst="ellipse">
            <a:avLst/>
          </a:prstGeom>
          <a:solidFill>
            <a:srgbClr val="E78A47">
              <a:alpha val="80000"/>
            </a:srgbClr>
          </a:solidFill>
          <a:ln>
            <a:noFill/>
          </a:ln>
        </p:spPr>
        <p:txBody>
          <a:bodyPr vert="horz" wrap="square" lIns="91440" tIns="45720" rIns="91440" bIns="45720" numCol="1" anchor="t" anchorCtr="0" compatLnSpc="1"/>
          <a:lstStyle/>
          <a:p>
            <a:endParaRPr lang="zh-CN" altLang="en-US"/>
          </a:p>
        </p:txBody>
      </p:sp>
      <p:sp>
        <p:nvSpPr>
          <p:cNvPr id="14" name="Oval 17"/>
          <p:cNvSpPr>
            <a:spLocks noChangeArrowheads="1"/>
          </p:cNvSpPr>
          <p:nvPr/>
        </p:nvSpPr>
        <p:spPr bwMode="auto">
          <a:xfrm>
            <a:off x="644848" y="281368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1930723" y="240569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6" name="Oval 19"/>
          <p:cNvSpPr>
            <a:spLocks noChangeArrowheads="1"/>
          </p:cNvSpPr>
          <p:nvPr/>
        </p:nvSpPr>
        <p:spPr bwMode="auto">
          <a:xfrm>
            <a:off x="1175073" y="2240598"/>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892498" y="2412048"/>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8" name="Oval 21"/>
          <p:cNvSpPr>
            <a:spLocks noChangeArrowheads="1"/>
          </p:cNvSpPr>
          <p:nvPr/>
        </p:nvSpPr>
        <p:spPr bwMode="auto">
          <a:xfrm>
            <a:off x="89223" y="1843723"/>
            <a:ext cx="1009650" cy="1011238"/>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19" name="Oval 22"/>
          <p:cNvSpPr>
            <a:spLocks noChangeArrowheads="1"/>
          </p:cNvSpPr>
          <p:nvPr/>
        </p:nvSpPr>
        <p:spPr bwMode="auto">
          <a:xfrm>
            <a:off x="-380677" y="1562735"/>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2" name="Oval 25"/>
          <p:cNvSpPr>
            <a:spLocks noChangeArrowheads="1"/>
          </p:cNvSpPr>
          <p:nvPr/>
        </p:nvSpPr>
        <p:spPr bwMode="auto">
          <a:xfrm>
            <a:off x="305123" y="3566160"/>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3" name="Oval 26"/>
          <p:cNvSpPr>
            <a:spLocks noChangeArrowheads="1"/>
          </p:cNvSpPr>
          <p:nvPr/>
        </p:nvSpPr>
        <p:spPr bwMode="auto">
          <a:xfrm>
            <a:off x="298773" y="3986848"/>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4" name="Oval 27"/>
          <p:cNvSpPr>
            <a:spLocks noChangeArrowheads="1"/>
          </p:cNvSpPr>
          <p:nvPr/>
        </p:nvSpPr>
        <p:spPr bwMode="auto">
          <a:xfrm>
            <a:off x="273373" y="4263073"/>
            <a:ext cx="241300" cy="24130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5" name="Oval 28"/>
          <p:cNvSpPr>
            <a:spLocks noChangeArrowheads="1"/>
          </p:cNvSpPr>
          <p:nvPr/>
        </p:nvSpPr>
        <p:spPr bwMode="auto">
          <a:xfrm>
            <a:off x="44773" y="4672648"/>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9"/>
          <p:cNvSpPr>
            <a:spLocks noChangeArrowheads="1"/>
          </p:cNvSpPr>
          <p:nvPr/>
        </p:nvSpPr>
        <p:spPr bwMode="auto">
          <a:xfrm>
            <a:off x="-91419" y="5009198"/>
            <a:ext cx="231447" cy="231447"/>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27" name="Oval 30"/>
          <p:cNvSpPr>
            <a:spLocks noChangeArrowheads="1"/>
          </p:cNvSpPr>
          <p:nvPr/>
        </p:nvSpPr>
        <p:spPr bwMode="auto">
          <a:xfrm>
            <a:off x="238448" y="4672648"/>
            <a:ext cx="263525" cy="261938"/>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28" name="Oval 31"/>
          <p:cNvSpPr>
            <a:spLocks noChangeArrowheads="1"/>
          </p:cNvSpPr>
          <p:nvPr/>
        </p:nvSpPr>
        <p:spPr bwMode="auto">
          <a:xfrm>
            <a:off x="165423" y="4861560"/>
            <a:ext cx="149225" cy="149225"/>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29" name="Oval 32"/>
          <p:cNvSpPr>
            <a:spLocks noChangeArrowheads="1"/>
          </p:cNvSpPr>
          <p:nvPr/>
        </p:nvSpPr>
        <p:spPr bwMode="auto">
          <a:xfrm>
            <a:off x="60648" y="4339273"/>
            <a:ext cx="333375" cy="333375"/>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0" name="Oval 33"/>
          <p:cNvSpPr>
            <a:spLocks noChangeArrowheads="1"/>
          </p:cNvSpPr>
          <p:nvPr/>
        </p:nvSpPr>
        <p:spPr bwMode="auto">
          <a:xfrm>
            <a:off x="130498" y="1656398"/>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31" name="Oval 34"/>
          <p:cNvSpPr>
            <a:spLocks noChangeArrowheads="1"/>
          </p:cNvSpPr>
          <p:nvPr/>
        </p:nvSpPr>
        <p:spPr bwMode="auto">
          <a:xfrm>
            <a:off x="406723" y="3547110"/>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32" name="Oval 35"/>
          <p:cNvSpPr>
            <a:spLocks noChangeArrowheads="1"/>
          </p:cNvSpPr>
          <p:nvPr/>
        </p:nvSpPr>
        <p:spPr bwMode="auto">
          <a:xfrm>
            <a:off x="-79052" y="3413760"/>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33" name="Oval 36"/>
          <p:cNvSpPr>
            <a:spLocks noChangeArrowheads="1"/>
          </p:cNvSpPr>
          <p:nvPr/>
        </p:nvSpPr>
        <p:spPr bwMode="auto">
          <a:xfrm>
            <a:off x="-345752" y="3732848"/>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34" name="Oval 37"/>
          <p:cNvSpPr>
            <a:spLocks noChangeArrowheads="1"/>
          </p:cNvSpPr>
          <p:nvPr/>
        </p:nvSpPr>
        <p:spPr bwMode="auto">
          <a:xfrm>
            <a:off x="-761677" y="2364423"/>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35" name="Rectangle 39"/>
          <p:cNvSpPr>
            <a:spLocks noChangeArrowheads="1"/>
          </p:cNvSpPr>
          <p:nvPr/>
        </p:nvSpPr>
        <p:spPr bwMode="auto">
          <a:xfrm>
            <a:off x="965580" y="1078072"/>
            <a:ext cx="1377836"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6000" b="0"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rPr>
              <a:t>c</a:t>
            </a:r>
            <a:r>
              <a:rPr kumimoji="0" lang="en-US" altLang="zh-CN" sz="2000" b="0"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rPr>
              <a:t>ontents</a:t>
            </a:r>
            <a:endParaRPr kumimoji="0" lang="zh-CN" altLang="zh-CN" sz="300" b="0" i="0" u="none" strike="noStrike" cap="none" normalizeH="0" baseline="0" dirty="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6" name="Oval 14"/>
          <p:cNvSpPr>
            <a:spLocks noChangeArrowheads="1"/>
          </p:cNvSpPr>
          <p:nvPr/>
        </p:nvSpPr>
        <p:spPr bwMode="auto">
          <a:xfrm>
            <a:off x="4455542" y="914772"/>
            <a:ext cx="520573" cy="520573"/>
          </a:xfrm>
          <a:prstGeom prst="ellipse">
            <a:avLst/>
          </a:prstGeom>
          <a:solidFill>
            <a:srgbClr val="EA5514"/>
          </a:solidFill>
          <a:ln>
            <a:noFill/>
          </a:ln>
        </p:spPr>
        <p:txBody>
          <a:bodyPr vert="horz" wrap="square" lIns="91440" tIns="45720" rIns="91440" bIns="45720" numCol="1" anchor="t" anchorCtr="0" compatLnSpc="1"/>
          <a:lstStyle/>
          <a:p>
            <a:endParaRPr lang="zh-CN" altLang="en-US"/>
          </a:p>
        </p:txBody>
      </p:sp>
      <p:sp>
        <p:nvSpPr>
          <p:cNvPr id="40" name="Rectangle 39"/>
          <p:cNvSpPr>
            <a:spLocks noChangeArrowheads="1"/>
          </p:cNvSpPr>
          <p:nvPr/>
        </p:nvSpPr>
        <p:spPr bwMode="auto">
          <a:xfrm>
            <a:off x="4455541" y="1000252"/>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smtClean="0">
                <a:solidFill>
                  <a:srgbClr val="FCFBF7"/>
                </a:solidFill>
                <a:latin typeface="Impact" panose="020B0806030902050204" pitchFamily="34" charset="0"/>
                <a:ea typeface="Microsoft YaHei" panose="020B0503020204020204" pitchFamily="34" charset="-122"/>
              </a:rPr>
              <a:t>01</a:t>
            </a:r>
            <a:endParaRPr lang="en-US" altLang="zh-CN" sz="2400" dirty="0" smtClean="0">
              <a:solidFill>
                <a:srgbClr val="FCFBF7"/>
              </a:solidFill>
              <a:latin typeface="Impact" panose="020B0806030902050204" pitchFamily="34" charset="0"/>
              <a:ea typeface="Microsoft YaHei" panose="020B0503020204020204" pitchFamily="34" charset="-122"/>
            </a:endParaRPr>
          </a:p>
        </p:txBody>
      </p:sp>
      <p:sp>
        <p:nvSpPr>
          <p:cNvPr id="41" name="Rectangle 39"/>
          <p:cNvSpPr>
            <a:spLocks noChangeArrowheads="1"/>
          </p:cNvSpPr>
          <p:nvPr/>
        </p:nvSpPr>
        <p:spPr bwMode="auto">
          <a:xfrm>
            <a:off x="5220072" y="1046418"/>
            <a:ext cx="2520280"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b="1" dirty="0">
                <a:solidFill>
                  <a:schemeClr val="tx1">
                    <a:lumMod val="65000"/>
                    <a:lumOff val="35000"/>
                  </a:schemeClr>
                </a:solidFill>
                <a:latin typeface="Microsoft YaHei" panose="020B0503020204020204" pitchFamily="34" charset="-122"/>
                <a:ea typeface="Microsoft YaHei" panose="020B0503020204020204" pitchFamily="34" charset="-122"/>
              </a:rPr>
              <a:t> Introduction</a:t>
            </a:r>
            <a:endParaRPr lang="zh-CN" altLang="en-US"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2" name="Oval 14"/>
          <p:cNvSpPr>
            <a:spLocks noChangeArrowheads="1"/>
          </p:cNvSpPr>
          <p:nvPr/>
        </p:nvSpPr>
        <p:spPr bwMode="auto">
          <a:xfrm>
            <a:off x="4455542" y="1657665"/>
            <a:ext cx="520573" cy="520573"/>
          </a:xfrm>
          <a:prstGeom prst="ellipse">
            <a:avLst/>
          </a:prstGeom>
          <a:noFill/>
          <a:ln>
            <a:solidFill>
              <a:srgbClr val="EA5514"/>
            </a:solidFill>
          </a:ln>
        </p:spPr>
        <p:txBody>
          <a:bodyPr vert="horz" wrap="square" lIns="91440" tIns="45720" rIns="91440" bIns="45720" numCol="1" anchor="t" anchorCtr="0" compatLnSpc="1"/>
          <a:lstStyle/>
          <a:p>
            <a:endParaRPr lang="zh-CN" altLang="en-US"/>
          </a:p>
        </p:txBody>
      </p:sp>
      <p:sp>
        <p:nvSpPr>
          <p:cNvPr id="43" name="Rectangle 39"/>
          <p:cNvSpPr>
            <a:spLocks noChangeArrowheads="1"/>
          </p:cNvSpPr>
          <p:nvPr/>
        </p:nvSpPr>
        <p:spPr bwMode="auto">
          <a:xfrm>
            <a:off x="4455541" y="1743145"/>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smtClean="0">
                <a:solidFill>
                  <a:srgbClr val="EA5514"/>
                </a:solidFill>
                <a:latin typeface="Impact" panose="020B0806030902050204" pitchFamily="34" charset="0"/>
                <a:ea typeface="Microsoft YaHei" panose="020B0503020204020204" pitchFamily="34" charset="-122"/>
              </a:rPr>
              <a:t>02</a:t>
            </a:r>
            <a:endParaRPr lang="en-US" altLang="zh-CN" sz="2400" dirty="0" smtClean="0">
              <a:solidFill>
                <a:srgbClr val="EA5514"/>
              </a:solidFill>
              <a:latin typeface="Impact" panose="020B0806030902050204" pitchFamily="34" charset="0"/>
              <a:ea typeface="Microsoft YaHei" panose="020B0503020204020204" pitchFamily="34" charset="-122"/>
            </a:endParaRPr>
          </a:p>
        </p:txBody>
      </p:sp>
      <p:sp>
        <p:nvSpPr>
          <p:cNvPr id="44" name="Rectangle 39"/>
          <p:cNvSpPr>
            <a:spLocks noChangeArrowheads="1"/>
          </p:cNvSpPr>
          <p:nvPr/>
        </p:nvSpPr>
        <p:spPr bwMode="auto">
          <a:xfrm>
            <a:off x="5220072" y="1789133"/>
            <a:ext cx="2520280" cy="553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b="1" dirty="0">
                <a:solidFill>
                  <a:schemeClr val="tx1">
                    <a:lumMod val="65000"/>
                    <a:lumOff val="35000"/>
                  </a:schemeClr>
                </a:solidFill>
                <a:latin typeface="Microsoft YaHei" panose="020B0503020204020204" pitchFamily="34" charset="-122"/>
                <a:ea typeface="Microsoft YaHei" panose="020B0503020204020204" pitchFamily="34" charset="-122"/>
              </a:rPr>
              <a:t>Statement of the Problem</a:t>
            </a:r>
            <a:endParaRPr lang="zh-CN" altLang="en-US"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5" name="Oval 14"/>
          <p:cNvSpPr>
            <a:spLocks noChangeArrowheads="1"/>
          </p:cNvSpPr>
          <p:nvPr/>
        </p:nvSpPr>
        <p:spPr bwMode="auto">
          <a:xfrm>
            <a:off x="4455542" y="2385365"/>
            <a:ext cx="520573" cy="520573"/>
          </a:xfrm>
          <a:prstGeom prst="ellipse">
            <a:avLst/>
          </a:prstGeom>
          <a:solidFill>
            <a:srgbClr val="EA5514"/>
          </a:solidFill>
          <a:ln>
            <a:noFill/>
          </a:ln>
        </p:spPr>
        <p:txBody>
          <a:bodyPr vert="horz" wrap="square" lIns="91440" tIns="45720" rIns="91440" bIns="45720" numCol="1" anchor="t" anchorCtr="0" compatLnSpc="1"/>
          <a:lstStyle/>
          <a:p>
            <a:endParaRPr lang="zh-CN" altLang="en-US"/>
          </a:p>
        </p:txBody>
      </p:sp>
      <p:sp>
        <p:nvSpPr>
          <p:cNvPr id="46" name="Rectangle 39"/>
          <p:cNvSpPr>
            <a:spLocks noChangeArrowheads="1"/>
          </p:cNvSpPr>
          <p:nvPr/>
        </p:nvSpPr>
        <p:spPr bwMode="auto">
          <a:xfrm>
            <a:off x="4455541" y="2470845"/>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smtClean="0">
                <a:solidFill>
                  <a:srgbClr val="FCFBF7"/>
                </a:solidFill>
                <a:latin typeface="Impact" panose="020B0806030902050204" pitchFamily="34" charset="0"/>
                <a:ea typeface="Microsoft YaHei" panose="020B0503020204020204" pitchFamily="34" charset="-122"/>
              </a:rPr>
              <a:t>03</a:t>
            </a:r>
            <a:endParaRPr lang="en-US" altLang="zh-CN" sz="2400" dirty="0" smtClean="0">
              <a:solidFill>
                <a:srgbClr val="FCFBF7"/>
              </a:solidFill>
              <a:latin typeface="Impact" panose="020B0806030902050204" pitchFamily="34" charset="0"/>
              <a:ea typeface="Microsoft YaHei" panose="020B0503020204020204" pitchFamily="34" charset="-122"/>
            </a:endParaRPr>
          </a:p>
        </p:txBody>
      </p:sp>
      <p:sp>
        <p:nvSpPr>
          <p:cNvPr id="47" name="Rectangle 39"/>
          <p:cNvSpPr>
            <a:spLocks noChangeArrowheads="1"/>
          </p:cNvSpPr>
          <p:nvPr/>
        </p:nvSpPr>
        <p:spPr bwMode="auto">
          <a:xfrm>
            <a:off x="5220072" y="2494379"/>
            <a:ext cx="2520280"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b="1" dirty="0">
                <a:solidFill>
                  <a:schemeClr val="tx1">
                    <a:lumMod val="65000"/>
                    <a:lumOff val="35000"/>
                  </a:schemeClr>
                </a:solidFill>
                <a:latin typeface="Microsoft YaHei" panose="020B0503020204020204" pitchFamily="34" charset="-122"/>
                <a:ea typeface="Microsoft YaHei" panose="020B0503020204020204" pitchFamily="34" charset="-122"/>
              </a:rPr>
              <a:t>Objectives</a:t>
            </a:r>
            <a:endParaRPr lang="zh-CN" altLang="en-US"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8" name="Oval 14"/>
          <p:cNvSpPr>
            <a:spLocks noChangeArrowheads="1"/>
          </p:cNvSpPr>
          <p:nvPr/>
        </p:nvSpPr>
        <p:spPr bwMode="auto">
          <a:xfrm>
            <a:off x="4455542" y="3105445"/>
            <a:ext cx="520573" cy="520573"/>
          </a:xfrm>
          <a:prstGeom prst="ellipse">
            <a:avLst/>
          </a:prstGeom>
          <a:noFill/>
          <a:ln>
            <a:solidFill>
              <a:srgbClr val="EA5514"/>
            </a:solidFill>
          </a:ln>
        </p:spPr>
        <p:txBody>
          <a:bodyPr vert="horz" wrap="square" lIns="91440" tIns="45720" rIns="91440" bIns="45720" numCol="1" anchor="t" anchorCtr="0" compatLnSpc="1"/>
          <a:lstStyle/>
          <a:p>
            <a:endParaRPr lang="zh-CN" altLang="en-US"/>
          </a:p>
        </p:txBody>
      </p:sp>
      <p:sp>
        <p:nvSpPr>
          <p:cNvPr id="49" name="Rectangle 39"/>
          <p:cNvSpPr>
            <a:spLocks noChangeArrowheads="1"/>
          </p:cNvSpPr>
          <p:nvPr/>
        </p:nvSpPr>
        <p:spPr bwMode="auto">
          <a:xfrm>
            <a:off x="4455541" y="3190925"/>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smtClean="0">
                <a:solidFill>
                  <a:srgbClr val="EA5514"/>
                </a:solidFill>
                <a:latin typeface="Impact" panose="020B0806030902050204" pitchFamily="34" charset="0"/>
                <a:ea typeface="Microsoft YaHei" panose="020B0503020204020204" pitchFamily="34" charset="-122"/>
              </a:rPr>
              <a:t>04</a:t>
            </a:r>
            <a:endParaRPr lang="en-US" altLang="zh-CN" sz="2400" dirty="0" smtClean="0">
              <a:solidFill>
                <a:srgbClr val="EA5514"/>
              </a:solidFill>
              <a:latin typeface="Impact" panose="020B0806030902050204" pitchFamily="34" charset="0"/>
              <a:ea typeface="Microsoft YaHei" panose="020B0503020204020204" pitchFamily="34" charset="-122"/>
            </a:endParaRPr>
          </a:p>
        </p:txBody>
      </p:sp>
      <p:sp>
        <p:nvSpPr>
          <p:cNvPr id="50" name="Rectangle 39"/>
          <p:cNvSpPr>
            <a:spLocks noChangeArrowheads="1"/>
          </p:cNvSpPr>
          <p:nvPr/>
        </p:nvSpPr>
        <p:spPr bwMode="auto">
          <a:xfrm>
            <a:off x="5220072" y="3237091"/>
            <a:ext cx="2520280"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b="1" dirty="0">
                <a:solidFill>
                  <a:schemeClr val="tx1">
                    <a:lumMod val="65000"/>
                    <a:lumOff val="35000"/>
                  </a:schemeClr>
                </a:solidFill>
                <a:latin typeface="Microsoft YaHei" panose="020B0503020204020204" pitchFamily="34" charset="-122"/>
                <a:ea typeface="Microsoft YaHei" panose="020B0503020204020204" pitchFamily="34" charset="-122"/>
              </a:rPr>
              <a:t>Methodology</a:t>
            </a:r>
            <a:endParaRPr lang="zh-CN" altLang="en-US"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4" name="Oval 14"/>
          <p:cNvSpPr>
            <a:spLocks noChangeArrowheads="1"/>
          </p:cNvSpPr>
          <p:nvPr/>
        </p:nvSpPr>
        <p:spPr bwMode="auto">
          <a:xfrm>
            <a:off x="4455542" y="3825525"/>
            <a:ext cx="520573" cy="520573"/>
          </a:xfrm>
          <a:prstGeom prst="ellipse">
            <a:avLst/>
          </a:prstGeom>
          <a:solidFill>
            <a:srgbClr val="EA5514"/>
          </a:solidFill>
          <a:ln>
            <a:noFill/>
          </a:ln>
        </p:spPr>
        <p:txBody>
          <a:bodyPr vert="horz" wrap="square" lIns="91440" tIns="45720" rIns="91440" bIns="45720" numCol="1" anchor="t" anchorCtr="0" compatLnSpc="1"/>
          <a:lstStyle/>
          <a:p>
            <a:endParaRPr lang="zh-CN" altLang="en-US"/>
          </a:p>
        </p:txBody>
      </p:sp>
      <p:sp>
        <p:nvSpPr>
          <p:cNvPr id="55" name="Rectangle 39"/>
          <p:cNvSpPr>
            <a:spLocks noChangeArrowheads="1"/>
          </p:cNvSpPr>
          <p:nvPr/>
        </p:nvSpPr>
        <p:spPr bwMode="auto">
          <a:xfrm>
            <a:off x="4455541" y="3911005"/>
            <a:ext cx="520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lang="en-US" altLang="zh-CN" sz="2400" dirty="0" smtClean="0">
                <a:solidFill>
                  <a:srgbClr val="FCFBF7"/>
                </a:solidFill>
                <a:latin typeface="Impact" panose="020B0806030902050204" pitchFamily="34" charset="0"/>
                <a:ea typeface="Microsoft YaHei" panose="020B0503020204020204" pitchFamily="34" charset="-122"/>
              </a:rPr>
              <a:t>05</a:t>
            </a:r>
            <a:endParaRPr lang="en-US" altLang="zh-CN" sz="2400" dirty="0" smtClean="0">
              <a:solidFill>
                <a:srgbClr val="FCFBF7"/>
              </a:solidFill>
              <a:latin typeface="Impact" panose="020B0806030902050204" pitchFamily="34" charset="0"/>
              <a:ea typeface="Microsoft YaHei" panose="020B0503020204020204" pitchFamily="34" charset="-122"/>
            </a:endParaRPr>
          </a:p>
        </p:txBody>
      </p:sp>
      <p:sp>
        <p:nvSpPr>
          <p:cNvPr id="56" name="Rectangle 39"/>
          <p:cNvSpPr>
            <a:spLocks noChangeArrowheads="1"/>
          </p:cNvSpPr>
          <p:nvPr/>
        </p:nvSpPr>
        <p:spPr bwMode="auto">
          <a:xfrm>
            <a:off x="5220072" y="3957171"/>
            <a:ext cx="2520280"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zh-CN" altLang="en-US" b="1" dirty="0">
                <a:solidFill>
                  <a:schemeClr val="tx1">
                    <a:lumMod val="65000"/>
                    <a:lumOff val="35000"/>
                  </a:schemeClr>
                </a:solidFill>
                <a:latin typeface="Microsoft YaHei" panose="020B0503020204020204" pitchFamily="34" charset="-122"/>
                <a:ea typeface="Microsoft YaHei" panose="020B0503020204020204" pitchFamily="34" charset="-122"/>
              </a:rPr>
              <a:t>Implementation</a:t>
            </a:r>
            <a:endParaRPr lang="zh-CN" altLang="en-US"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 calcmode="lin" valueType="num">
                                          <p:cBhvr>
                                            <p:cTn id="28" dur="300" fill="hold"/>
                                            <p:tgtEl>
                                              <p:spTgt spid="9"/>
                                            </p:tgtEl>
                                            <p:attrNameLst>
                                              <p:attrName>ppt_w</p:attrName>
                                            </p:attrNameLst>
                                          </p:cBhvr>
                                          <p:tavLst>
                                            <p:tav tm="0">
                                              <p:val>
                                                <p:fltVal val="0"/>
                                              </p:val>
                                            </p:tav>
                                            <p:tav tm="100000">
                                              <p:val>
                                                <p:strVal val="#ppt_w"/>
                                              </p:val>
                                            </p:tav>
                                          </p:tavLst>
                                        </p:anim>
                                        <p:anim calcmode="lin" valueType="num">
                                          <p:cBhvr>
                                            <p:cTn id="29" dur="300" fill="hold"/>
                                            <p:tgtEl>
                                              <p:spTgt spid="9"/>
                                            </p:tgtEl>
                                            <p:attrNameLst>
                                              <p:attrName>ppt_h</p:attrName>
                                            </p:attrNameLst>
                                          </p:cBhvr>
                                          <p:tavLst>
                                            <p:tav tm="0">
                                              <p:val>
                                                <p:fltVal val="0"/>
                                              </p:val>
                                            </p:tav>
                                            <p:tav tm="100000">
                                              <p:val>
                                                <p:strVal val="#ppt_h"/>
                                              </p:val>
                                            </p:tav>
                                          </p:tavLst>
                                        </p:anim>
                                        <p:animEffect transition="in" filter="fade">
                                          <p:cBhvr>
                                            <p:cTn id="30" dur="300"/>
                                            <p:tgtEl>
                                              <p:spTgt spid="9"/>
                                            </p:tgtEl>
                                          </p:cBhvr>
                                        </p:animEffect>
                                      </p:childTnLst>
                                    </p:cTn>
                                  </p:par>
                                  <p:par>
                                    <p:cTn id="31" presetID="6" presetClass="emph" presetSubtype="0" autoRev="1" fill="hold" grpId="1" nodeType="withEffect">
                                      <p:stCondLst>
                                        <p:cond delay="800"/>
                                      </p:stCondLst>
                                      <p:childTnLst>
                                        <p:animScale>
                                          <p:cBhvr>
                                            <p:cTn id="32" dur="150" fill="hold"/>
                                            <p:tgtEl>
                                              <p:spTgt spid="9"/>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300" fill="hold"/>
                                            <p:tgtEl>
                                              <p:spTgt spid="10"/>
                                            </p:tgtEl>
                                            <p:attrNameLst>
                                              <p:attrName>ppt_w</p:attrName>
                                            </p:attrNameLst>
                                          </p:cBhvr>
                                          <p:tavLst>
                                            <p:tav tm="0">
                                              <p:val>
                                                <p:fltVal val="0"/>
                                              </p:val>
                                            </p:tav>
                                            <p:tav tm="100000">
                                              <p:val>
                                                <p:strVal val="#ppt_w"/>
                                              </p:val>
                                            </p:tav>
                                          </p:tavLst>
                                        </p:anim>
                                        <p:anim calcmode="lin" valueType="num">
                                          <p:cBhvr>
                                            <p:cTn id="36" dur="300" fill="hold"/>
                                            <p:tgtEl>
                                              <p:spTgt spid="10"/>
                                            </p:tgtEl>
                                            <p:attrNameLst>
                                              <p:attrName>ppt_h</p:attrName>
                                            </p:attrNameLst>
                                          </p:cBhvr>
                                          <p:tavLst>
                                            <p:tav tm="0">
                                              <p:val>
                                                <p:fltVal val="0"/>
                                              </p:val>
                                            </p:tav>
                                            <p:tav tm="100000">
                                              <p:val>
                                                <p:strVal val="#ppt_h"/>
                                              </p:val>
                                            </p:tav>
                                          </p:tavLst>
                                        </p:anim>
                                        <p:animEffect transition="in" filter="fade">
                                          <p:cBhvr>
                                            <p:cTn id="37" dur="300"/>
                                            <p:tgtEl>
                                              <p:spTgt spid="10"/>
                                            </p:tgtEl>
                                          </p:cBhvr>
                                        </p:animEffect>
                                      </p:childTnLst>
                                    </p:cTn>
                                  </p:par>
                                  <p:par>
                                    <p:cTn id="38" presetID="6" presetClass="emph" presetSubtype="0" autoRev="1" fill="hold" grpId="1" nodeType="withEffect">
                                      <p:stCondLst>
                                        <p:cond delay="600"/>
                                      </p:stCondLst>
                                      <p:childTnLst>
                                        <p:animScale>
                                          <p:cBhvr>
                                            <p:cTn id="39" dur="150" fill="hold"/>
                                            <p:tgtEl>
                                              <p:spTgt spid="10"/>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7"/>
                                            </p:tgtEl>
                                            <p:attrNameLst>
                                              <p:attrName>style.visibility</p:attrName>
                                            </p:attrNameLst>
                                          </p:cBhvr>
                                          <p:to>
                                            <p:strVal val="visible"/>
                                          </p:to>
                                        </p:set>
                                        <p:anim calcmode="lin" valueType="num">
                                          <p:cBhvr>
                                            <p:cTn id="42" dur="300" fill="hold"/>
                                            <p:tgtEl>
                                              <p:spTgt spid="7"/>
                                            </p:tgtEl>
                                            <p:attrNameLst>
                                              <p:attrName>ppt_w</p:attrName>
                                            </p:attrNameLst>
                                          </p:cBhvr>
                                          <p:tavLst>
                                            <p:tav tm="0">
                                              <p:val>
                                                <p:fltVal val="0"/>
                                              </p:val>
                                            </p:tav>
                                            <p:tav tm="100000">
                                              <p:val>
                                                <p:strVal val="#ppt_w"/>
                                              </p:val>
                                            </p:tav>
                                          </p:tavLst>
                                        </p:anim>
                                        <p:anim calcmode="lin" valueType="num">
                                          <p:cBhvr>
                                            <p:cTn id="43" dur="300" fill="hold"/>
                                            <p:tgtEl>
                                              <p:spTgt spid="7"/>
                                            </p:tgtEl>
                                            <p:attrNameLst>
                                              <p:attrName>ppt_h</p:attrName>
                                            </p:attrNameLst>
                                          </p:cBhvr>
                                          <p:tavLst>
                                            <p:tav tm="0">
                                              <p:val>
                                                <p:fltVal val="0"/>
                                              </p:val>
                                            </p:tav>
                                            <p:tav tm="100000">
                                              <p:val>
                                                <p:strVal val="#ppt_h"/>
                                              </p:val>
                                            </p:tav>
                                          </p:tavLst>
                                        </p:anim>
                                        <p:animEffect transition="in" filter="fade">
                                          <p:cBhvr>
                                            <p:cTn id="44" dur="300"/>
                                            <p:tgtEl>
                                              <p:spTgt spid="7"/>
                                            </p:tgtEl>
                                          </p:cBhvr>
                                        </p:animEffect>
                                      </p:childTnLst>
                                    </p:cTn>
                                  </p:par>
                                  <p:par>
                                    <p:cTn id="45" presetID="6" presetClass="emph" presetSubtype="0" autoRev="1" fill="hold" grpId="1" nodeType="withEffect">
                                      <p:stCondLst>
                                        <p:cond delay="500"/>
                                      </p:stCondLst>
                                      <p:childTnLst>
                                        <p:animScale>
                                          <p:cBhvr>
                                            <p:cTn id="46" dur="150" fill="hold"/>
                                            <p:tgtEl>
                                              <p:spTgt spid="7"/>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300" fill="hold"/>
                                            <p:tgtEl>
                                              <p:spTgt spid="12"/>
                                            </p:tgtEl>
                                            <p:attrNameLst>
                                              <p:attrName>ppt_w</p:attrName>
                                            </p:attrNameLst>
                                          </p:cBhvr>
                                          <p:tavLst>
                                            <p:tav tm="0">
                                              <p:val>
                                                <p:fltVal val="0"/>
                                              </p:val>
                                            </p:tav>
                                            <p:tav tm="100000">
                                              <p:val>
                                                <p:strVal val="#ppt_w"/>
                                              </p:val>
                                            </p:tav>
                                          </p:tavLst>
                                        </p:anim>
                                        <p:anim calcmode="lin" valueType="num">
                                          <p:cBhvr>
                                            <p:cTn id="64" dur="300" fill="hold"/>
                                            <p:tgtEl>
                                              <p:spTgt spid="12"/>
                                            </p:tgtEl>
                                            <p:attrNameLst>
                                              <p:attrName>ppt_h</p:attrName>
                                            </p:attrNameLst>
                                          </p:cBhvr>
                                          <p:tavLst>
                                            <p:tav tm="0">
                                              <p:val>
                                                <p:fltVal val="0"/>
                                              </p:val>
                                            </p:tav>
                                            <p:tav tm="100000">
                                              <p:val>
                                                <p:strVal val="#ppt_h"/>
                                              </p:val>
                                            </p:tav>
                                          </p:tavLst>
                                        </p:anim>
                                        <p:animEffect transition="in" filter="fade">
                                          <p:cBhvr>
                                            <p:cTn id="65" dur="300"/>
                                            <p:tgtEl>
                                              <p:spTgt spid="12"/>
                                            </p:tgtEl>
                                          </p:cBhvr>
                                        </p:animEffect>
                                      </p:childTnLst>
                                    </p:cTn>
                                  </p:par>
                                  <p:par>
                                    <p:cTn id="66" presetID="6" presetClass="emph" presetSubtype="0" autoRev="1" fill="hold" grpId="1" nodeType="withEffect">
                                      <p:stCondLst>
                                        <p:cond delay="300"/>
                                      </p:stCondLst>
                                      <p:childTnLst>
                                        <p:animScale>
                                          <p:cBhvr>
                                            <p:cTn id="67" dur="150" fill="hold"/>
                                            <p:tgtEl>
                                              <p:spTgt spid="12"/>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p:cTn id="70" dur="300" fill="hold"/>
                                            <p:tgtEl>
                                              <p:spTgt spid="11"/>
                                            </p:tgtEl>
                                            <p:attrNameLst>
                                              <p:attrName>ppt_w</p:attrName>
                                            </p:attrNameLst>
                                          </p:cBhvr>
                                          <p:tavLst>
                                            <p:tav tm="0">
                                              <p:val>
                                                <p:fltVal val="0"/>
                                              </p:val>
                                            </p:tav>
                                            <p:tav tm="100000">
                                              <p:val>
                                                <p:strVal val="#ppt_w"/>
                                              </p:val>
                                            </p:tav>
                                          </p:tavLst>
                                        </p:anim>
                                        <p:anim calcmode="lin" valueType="num">
                                          <p:cBhvr>
                                            <p:cTn id="71" dur="300" fill="hold"/>
                                            <p:tgtEl>
                                              <p:spTgt spid="11"/>
                                            </p:tgtEl>
                                            <p:attrNameLst>
                                              <p:attrName>ppt_h</p:attrName>
                                            </p:attrNameLst>
                                          </p:cBhvr>
                                          <p:tavLst>
                                            <p:tav tm="0">
                                              <p:val>
                                                <p:fltVal val="0"/>
                                              </p:val>
                                            </p:tav>
                                            <p:tav tm="100000">
                                              <p:val>
                                                <p:strVal val="#ppt_h"/>
                                              </p:val>
                                            </p:tav>
                                          </p:tavLst>
                                        </p:anim>
                                        <p:animEffect transition="in" filter="fade">
                                          <p:cBhvr>
                                            <p:cTn id="72" dur="300"/>
                                            <p:tgtEl>
                                              <p:spTgt spid="11"/>
                                            </p:tgtEl>
                                          </p:cBhvr>
                                        </p:animEffect>
                                      </p:childTnLst>
                                    </p:cTn>
                                  </p:par>
                                  <p:par>
                                    <p:cTn id="73" presetID="6" presetClass="emph" presetSubtype="0" autoRev="1" fill="hold" grpId="1" nodeType="withEffect">
                                      <p:stCondLst>
                                        <p:cond delay="300"/>
                                      </p:stCondLst>
                                      <p:childTnLst>
                                        <p:animScale>
                                          <p:cBhvr>
                                            <p:cTn id="74" dur="150" fill="hold"/>
                                            <p:tgtEl>
                                              <p:spTgt spid="11"/>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p:cTn id="77" dur="300" fill="hold"/>
                                            <p:tgtEl>
                                              <p:spTgt spid="16"/>
                                            </p:tgtEl>
                                            <p:attrNameLst>
                                              <p:attrName>ppt_w</p:attrName>
                                            </p:attrNameLst>
                                          </p:cBhvr>
                                          <p:tavLst>
                                            <p:tav tm="0">
                                              <p:val>
                                                <p:fltVal val="0"/>
                                              </p:val>
                                            </p:tav>
                                            <p:tav tm="100000">
                                              <p:val>
                                                <p:strVal val="#ppt_w"/>
                                              </p:val>
                                            </p:tav>
                                          </p:tavLst>
                                        </p:anim>
                                        <p:anim calcmode="lin" valueType="num">
                                          <p:cBhvr>
                                            <p:cTn id="78" dur="300" fill="hold"/>
                                            <p:tgtEl>
                                              <p:spTgt spid="16"/>
                                            </p:tgtEl>
                                            <p:attrNameLst>
                                              <p:attrName>ppt_h</p:attrName>
                                            </p:attrNameLst>
                                          </p:cBhvr>
                                          <p:tavLst>
                                            <p:tav tm="0">
                                              <p:val>
                                                <p:fltVal val="0"/>
                                              </p:val>
                                            </p:tav>
                                            <p:tav tm="100000">
                                              <p:val>
                                                <p:strVal val="#ppt_h"/>
                                              </p:val>
                                            </p:tav>
                                          </p:tavLst>
                                        </p:anim>
                                        <p:animEffect transition="in" filter="fade">
                                          <p:cBhvr>
                                            <p:cTn id="79" dur="300"/>
                                            <p:tgtEl>
                                              <p:spTgt spid="16"/>
                                            </p:tgtEl>
                                          </p:cBhvr>
                                        </p:animEffect>
                                      </p:childTnLst>
                                    </p:cTn>
                                  </p:par>
                                  <p:par>
                                    <p:cTn id="80" presetID="6" presetClass="emph" presetSubtype="0" autoRev="1" fill="hold" grpId="1" nodeType="withEffect">
                                      <p:stCondLst>
                                        <p:cond delay="300"/>
                                      </p:stCondLst>
                                      <p:childTnLst>
                                        <p:animScale>
                                          <p:cBhvr>
                                            <p:cTn id="81" dur="150" fill="hold"/>
                                            <p:tgtEl>
                                              <p:spTgt spid="16"/>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p:cTn id="84" dur="300" fill="hold"/>
                                            <p:tgtEl>
                                              <p:spTgt spid="17"/>
                                            </p:tgtEl>
                                            <p:attrNameLst>
                                              <p:attrName>ppt_w</p:attrName>
                                            </p:attrNameLst>
                                          </p:cBhvr>
                                          <p:tavLst>
                                            <p:tav tm="0">
                                              <p:val>
                                                <p:fltVal val="0"/>
                                              </p:val>
                                            </p:tav>
                                            <p:tav tm="100000">
                                              <p:val>
                                                <p:strVal val="#ppt_w"/>
                                              </p:val>
                                            </p:tav>
                                          </p:tavLst>
                                        </p:anim>
                                        <p:anim calcmode="lin" valueType="num">
                                          <p:cBhvr>
                                            <p:cTn id="85" dur="300" fill="hold"/>
                                            <p:tgtEl>
                                              <p:spTgt spid="17"/>
                                            </p:tgtEl>
                                            <p:attrNameLst>
                                              <p:attrName>ppt_h</p:attrName>
                                            </p:attrNameLst>
                                          </p:cBhvr>
                                          <p:tavLst>
                                            <p:tav tm="0">
                                              <p:val>
                                                <p:fltVal val="0"/>
                                              </p:val>
                                            </p:tav>
                                            <p:tav tm="100000">
                                              <p:val>
                                                <p:strVal val="#ppt_h"/>
                                              </p:val>
                                            </p:tav>
                                          </p:tavLst>
                                        </p:anim>
                                        <p:animEffect transition="in" filter="fade">
                                          <p:cBhvr>
                                            <p:cTn id="86" dur="300"/>
                                            <p:tgtEl>
                                              <p:spTgt spid="17"/>
                                            </p:tgtEl>
                                          </p:cBhvr>
                                        </p:animEffect>
                                      </p:childTnLst>
                                    </p:cTn>
                                  </p:par>
                                  <p:par>
                                    <p:cTn id="87" presetID="6" presetClass="emph" presetSubtype="0" autoRev="1" fill="hold" grpId="1" nodeType="withEffect">
                                      <p:stCondLst>
                                        <p:cond delay="300"/>
                                      </p:stCondLst>
                                      <p:childTnLst>
                                        <p:animScale>
                                          <p:cBhvr>
                                            <p:cTn id="88" dur="150" fill="hold"/>
                                            <p:tgtEl>
                                              <p:spTgt spid="17"/>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p:cTn id="91" dur="300" fill="hold"/>
                                            <p:tgtEl>
                                              <p:spTgt spid="15"/>
                                            </p:tgtEl>
                                            <p:attrNameLst>
                                              <p:attrName>ppt_w</p:attrName>
                                            </p:attrNameLst>
                                          </p:cBhvr>
                                          <p:tavLst>
                                            <p:tav tm="0">
                                              <p:val>
                                                <p:fltVal val="0"/>
                                              </p:val>
                                            </p:tav>
                                            <p:tav tm="100000">
                                              <p:val>
                                                <p:strVal val="#ppt_w"/>
                                              </p:val>
                                            </p:tav>
                                          </p:tavLst>
                                        </p:anim>
                                        <p:anim calcmode="lin" valueType="num">
                                          <p:cBhvr>
                                            <p:cTn id="92" dur="300" fill="hold"/>
                                            <p:tgtEl>
                                              <p:spTgt spid="15"/>
                                            </p:tgtEl>
                                            <p:attrNameLst>
                                              <p:attrName>ppt_h</p:attrName>
                                            </p:attrNameLst>
                                          </p:cBhvr>
                                          <p:tavLst>
                                            <p:tav tm="0">
                                              <p:val>
                                                <p:fltVal val="0"/>
                                              </p:val>
                                            </p:tav>
                                            <p:tav tm="100000">
                                              <p:val>
                                                <p:strVal val="#ppt_h"/>
                                              </p:val>
                                            </p:tav>
                                          </p:tavLst>
                                        </p:anim>
                                        <p:animEffect transition="in" filter="fade">
                                          <p:cBhvr>
                                            <p:cTn id="93" dur="300"/>
                                            <p:tgtEl>
                                              <p:spTgt spid="15"/>
                                            </p:tgtEl>
                                          </p:cBhvr>
                                        </p:animEffect>
                                      </p:childTnLst>
                                    </p:cTn>
                                  </p:par>
                                  <p:par>
                                    <p:cTn id="94" presetID="6" presetClass="emph" presetSubtype="0" autoRev="1" fill="hold" grpId="1" nodeType="withEffect">
                                      <p:stCondLst>
                                        <p:cond delay="300"/>
                                      </p:stCondLst>
                                      <p:childTnLst>
                                        <p:animScale>
                                          <p:cBhvr>
                                            <p:cTn id="95" dur="150" fill="hold"/>
                                            <p:tgtEl>
                                              <p:spTgt spid="15"/>
                                            </p:tgtEl>
                                          </p:cBhvr>
                                          <p:by x="110000" y="110000"/>
                                        </p:animScale>
                                      </p:childTnLst>
                                    </p:cTn>
                                  </p:par>
                                  <p:par>
                                    <p:cTn id="96" presetID="53" presetClass="entr" presetSubtype="16" fill="hold" grpId="0" nodeType="withEffect">
                                      <p:stCondLst>
                                        <p:cond delay="100"/>
                                      </p:stCondLst>
                                      <p:childTnLst>
                                        <p:set>
                                          <p:cBhvr>
                                            <p:cTn id="97" dur="1" fill="hold">
                                              <p:stCondLst>
                                                <p:cond delay="0"/>
                                              </p:stCondLst>
                                            </p:cTn>
                                            <p:tgtEl>
                                              <p:spTgt spid="13"/>
                                            </p:tgtEl>
                                            <p:attrNameLst>
                                              <p:attrName>style.visibility</p:attrName>
                                            </p:attrNameLst>
                                          </p:cBhvr>
                                          <p:to>
                                            <p:strVal val="visible"/>
                                          </p:to>
                                        </p:set>
                                        <p:anim calcmode="lin" valueType="num">
                                          <p:cBhvr>
                                            <p:cTn id="98" dur="300" fill="hold"/>
                                            <p:tgtEl>
                                              <p:spTgt spid="13"/>
                                            </p:tgtEl>
                                            <p:attrNameLst>
                                              <p:attrName>ppt_w</p:attrName>
                                            </p:attrNameLst>
                                          </p:cBhvr>
                                          <p:tavLst>
                                            <p:tav tm="0">
                                              <p:val>
                                                <p:fltVal val="0"/>
                                              </p:val>
                                            </p:tav>
                                            <p:tav tm="100000">
                                              <p:val>
                                                <p:strVal val="#ppt_w"/>
                                              </p:val>
                                            </p:tav>
                                          </p:tavLst>
                                        </p:anim>
                                        <p:anim calcmode="lin" valueType="num">
                                          <p:cBhvr>
                                            <p:cTn id="99" dur="300" fill="hold"/>
                                            <p:tgtEl>
                                              <p:spTgt spid="13"/>
                                            </p:tgtEl>
                                            <p:attrNameLst>
                                              <p:attrName>ppt_h</p:attrName>
                                            </p:attrNameLst>
                                          </p:cBhvr>
                                          <p:tavLst>
                                            <p:tav tm="0">
                                              <p:val>
                                                <p:fltVal val="0"/>
                                              </p:val>
                                            </p:tav>
                                            <p:tav tm="100000">
                                              <p:val>
                                                <p:strVal val="#ppt_h"/>
                                              </p:val>
                                            </p:tav>
                                          </p:tavLst>
                                        </p:anim>
                                        <p:animEffect transition="in" filter="fade">
                                          <p:cBhvr>
                                            <p:cTn id="100" dur="300"/>
                                            <p:tgtEl>
                                              <p:spTgt spid="13"/>
                                            </p:tgtEl>
                                          </p:cBhvr>
                                        </p:animEffect>
                                      </p:childTnLst>
                                    </p:cTn>
                                  </p:par>
                                  <p:par>
                                    <p:cTn id="101" presetID="6" presetClass="emph" presetSubtype="0" autoRev="1" fill="hold" grpId="1" nodeType="withEffect">
                                      <p:stCondLst>
                                        <p:cond delay="400"/>
                                      </p:stCondLst>
                                      <p:childTnLst>
                                        <p:animScale>
                                          <p:cBhvr>
                                            <p:cTn id="102" dur="150" fill="hold"/>
                                            <p:tgtEl>
                                              <p:spTgt spid="13"/>
                                            </p:tgtEl>
                                          </p:cBhvr>
                                          <p:by x="110000" y="110000"/>
                                        </p:animScale>
                                      </p:childTnLst>
                                    </p:cTn>
                                  </p:par>
                                  <p:par>
                                    <p:cTn id="103" presetID="53" presetClass="entr" presetSubtype="16" fill="hold" grpId="0" nodeType="withEffect">
                                      <p:stCondLst>
                                        <p:cond delay="200"/>
                                      </p:stCondLst>
                                      <p:childTnLst>
                                        <p:set>
                                          <p:cBhvr>
                                            <p:cTn id="104" dur="1" fill="hold">
                                              <p:stCondLst>
                                                <p:cond delay="0"/>
                                              </p:stCondLst>
                                            </p:cTn>
                                            <p:tgtEl>
                                              <p:spTgt spid="18"/>
                                            </p:tgtEl>
                                            <p:attrNameLst>
                                              <p:attrName>style.visibility</p:attrName>
                                            </p:attrNameLst>
                                          </p:cBhvr>
                                          <p:to>
                                            <p:strVal val="visible"/>
                                          </p:to>
                                        </p:set>
                                        <p:anim calcmode="lin" valueType="num">
                                          <p:cBhvr>
                                            <p:cTn id="105" dur="300" fill="hold"/>
                                            <p:tgtEl>
                                              <p:spTgt spid="18"/>
                                            </p:tgtEl>
                                            <p:attrNameLst>
                                              <p:attrName>ppt_w</p:attrName>
                                            </p:attrNameLst>
                                          </p:cBhvr>
                                          <p:tavLst>
                                            <p:tav tm="0">
                                              <p:val>
                                                <p:fltVal val="0"/>
                                              </p:val>
                                            </p:tav>
                                            <p:tav tm="100000">
                                              <p:val>
                                                <p:strVal val="#ppt_w"/>
                                              </p:val>
                                            </p:tav>
                                          </p:tavLst>
                                        </p:anim>
                                        <p:anim calcmode="lin" valueType="num">
                                          <p:cBhvr>
                                            <p:cTn id="106" dur="300" fill="hold"/>
                                            <p:tgtEl>
                                              <p:spTgt spid="18"/>
                                            </p:tgtEl>
                                            <p:attrNameLst>
                                              <p:attrName>ppt_h</p:attrName>
                                            </p:attrNameLst>
                                          </p:cBhvr>
                                          <p:tavLst>
                                            <p:tav tm="0">
                                              <p:val>
                                                <p:fltVal val="0"/>
                                              </p:val>
                                            </p:tav>
                                            <p:tav tm="100000">
                                              <p:val>
                                                <p:strVal val="#ppt_h"/>
                                              </p:val>
                                            </p:tav>
                                          </p:tavLst>
                                        </p:anim>
                                        <p:animEffect transition="in" filter="fade">
                                          <p:cBhvr>
                                            <p:cTn id="107" dur="300"/>
                                            <p:tgtEl>
                                              <p:spTgt spid="18"/>
                                            </p:tgtEl>
                                          </p:cBhvr>
                                        </p:animEffect>
                                      </p:childTnLst>
                                    </p:cTn>
                                  </p:par>
                                  <p:par>
                                    <p:cTn id="108" presetID="6" presetClass="emph" presetSubtype="0" autoRev="1" fill="hold" grpId="1" nodeType="withEffect">
                                      <p:stCondLst>
                                        <p:cond delay="500"/>
                                      </p:stCondLst>
                                      <p:childTnLst>
                                        <p:animScale>
                                          <p:cBhvr>
                                            <p:cTn id="109" dur="150" fill="hold"/>
                                            <p:tgtEl>
                                              <p:spTgt spid="18"/>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34"/>
                                            </p:tgtEl>
                                            <p:attrNameLst>
                                              <p:attrName>style.visibility</p:attrName>
                                            </p:attrNameLst>
                                          </p:cBhvr>
                                          <p:to>
                                            <p:strVal val="visible"/>
                                          </p:to>
                                        </p:set>
                                        <p:anim calcmode="lin" valueType="num">
                                          <p:cBhvr>
                                            <p:cTn id="112" dur="300" fill="hold"/>
                                            <p:tgtEl>
                                              <p:spTgt spid="34"/>
                                            </p:tgtEl>
                                            <p:attrNameLst>
                                              <p:attrName>ppt_w</p:attrName>
                                            </p:attrNameLst>
                                          </p:cBhvr>
                                          <p:tavLst>
                                            <p:tav tm="0">
                                              <p:val>
                                                <p:fltVal val="0"/>
                                              </p:val>
                                            </p:tav>
                                            <p:tav tm="100000">
                                              <p:val>
                                                <p:strVal val="#ppt_w"/>
                                              </p:val>
                                            </p:tav>
                                          </p:tavLst>
                                        </p:anim>
                                        <p:anim calcmode="lin" valueType="num">
                                          <p:cBhvr>
                                            <p:cTn id="113" dur="300" fill="hold"/>
                                            <p:tgtEl>
                                              <p:spTgt spid="34"/>
                                            </p:tgtEl>
                                            <p:attrNameLst>
                                              <p:attrName>ppt_h</p:attrName>
                                            </p:attrNameLst>
                                          </p:cBhvr>
                                          <p:tavLst>
                                            <p:tav tm="0">
                                              <p:val>
                                                <p:fltVal val="0"/>
                                              </p:val>
                                            </p:tav>
                                            <p:tav tm="100000">
                                              <p:val>
                                                <p:strVal val="#ppt_h"/>
                                              </p:val>
                                            </p:tav>
                                          </p:tavLst>
                                        </p:anim>
                                        <p:animEffect transition="in" filter="fade">
                                          <p:cBhvr>
                                            <p:cTn id="114" dur="300"/>
                                            <p:tgtEl>
                                              <p:spTgt spid="34"/>
                                            </p:tgtEl>
                                          </p:cBhvr>
                                        </p:animEffect>
                                      </p:childTnLst>
                                    </p:cTn>
                                  </p:par>
                                  <p:par>
                                    <p:cTn id="115" presetID="6" presetClass="emph" presetSubtype="0" autoRev="1" fill="hold" grpId="1" nodeType="withEffect">
                                      <p:stCondLst>
                                        <p:cond delay="500"/>
                                      </p:stCondLst>
                                      <p:childTnLst>
                                        <p:animScale>
                                          <p:cBhvr>
                                            <p:cTn id="116" dur="150" fill="hold"/>
                                            <p:tgtEl>
                                              <p:spTgt spid="34"/>
                                            </p:tgtEl>
                                          </p:cBhvr>
                                          <p:by x="110000" y="110000"/>
                                        </p:animScale>
                                      </p:childTnLst>
                                    </p:cTn>
                                  </p:par>
                                  <p:par>
                                    <p:cTn id="117" presetID="53" presetClass="entr" presetSubtype="16"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p:cTn id="119" dur="300" fill="hold"/>
                                            <p:tgtEl>
                                              <p:spTgt spid="14"/>
                                            </p:tgtEl>
                                            <p:attrNameLst>
                                              <p:attrName>ppt_w</p:attrName>
                                            </p:attrNameLst>
                                          </p:cBhvr>
                                          <p:tavLst>
                                            <p:tav tm="0">
                                              <p:val>
                                                <p:fltVal val="0"/>
                                              </p:val>
                                            </p:tav>
                                            <p:tav tm="100000">
                                              <p:val>
                                                <p:strVal val="#ppt_w"/>
                                              </p:val>
                                            </p:tav>
                                          </p:tavLst>
                                        </p:anim>
                                        <p:anim calcmode="lin" valueType="num">
                                          <p:cBhvr>
                                            <p:cTn id="120" dur="300" fill="hold"/>
                                            <p:tgtEl>
                                              <p:spTgt spid="14"/>
                                            </p:tgtEl>
                                            <p:attrNameLst>
                                              <p:attrName>ppt_h</p:attrName>
                                            </p:attrNameLst>
                                          </p:cBhvr>
                                          <p:tavLst>
                                            <p:tav tm="0">
                                              <p:val>
                                                <p:fltVal val="0"/>
                                              </p:val>
                                            </p:tav>
                                            <p:tav tm="100000">
                                              <p:val>
                                                <p:strVal val="#ppt_h"/>
                                              </p:val>
                                            </p:tav>
                                          </p:tavLst>
                                        </p:anim>
                                        <p:animEffect transition="in" filter="fade">
                                          <p:cBhvr>
                                            <p:cTn id="121" dur="300"/>
                                            <p:tgtEl>
                                              <p:spTgt spid="14"/>
                                            </p:tgtEl>
                                          </p:cBhvr>
                                        </p:animEffect>
                                      </p:childTnLst>
                                    </p:cTn>
                                  </p:par>
                                  <p:par>
                                    <p:cTn id="122" presetID="6" presetClass="emph" presetSubtype="0" autoRev="1" fill="hold" grpId="1" nodeType="withEffect">
                                      <p:stCondLst>
                                        <p:cond delay="300"/>
                                      </p:stCondLst>
                                      <p:childTnLst>
                                        <p:animScale>
                                          <p:cBhvr>
                                            <p:cTn id="123" dur="150" fill="hold"/>
                                            <p:tgtEl>
                                              <p:spTgt spid="14"/>
                                            </p:tgtEl>
                                          </p:cBhvr>
                                          <p:by x="110000" y="110000"/>
                                        </p:animScale>
                                      </p:childTnLst>
                                    </p:cTn>
                                  </p:par>
                                  <p:par>
                                    <p:cTn id="124" presetID="53" presetClass="entr" presetSubtype="16" fill="hold" grpId="0" nodeType="withEffect">
                                      <p:stCondLst>
                                        <p:cond delay="400"/>
                                      </p:stCondLst>
                                      <p:childTnLst>
                                        <p:set>
                                          <p:cBhvr>
                                            <p:cTn id="125" dur="1" fill="hold">
                                              <p:stCondLst>
                                                <p:cond delay="0"/>
                                              </p:stCondLst>
                                            </p:cTn>
                                            <p:tgtEl>
                                              <p:spTgt spid="31"/>
                                            </p:tgtEl>
                                            <p:attrNameLst>
                                              <p:attrName>style.visibility</p:attrName>
                                            </p:attrNameLst>
                                          </p:cBhvr>
                                          <p:to>
                                            <p:strVal val="visible"/>
                                          </p:to>
                                        </p:set>
                                        <p:anim calcmode="lin" valueType="num">
                                          <p:cBhvr>
                                            <p:cTn id="126" dur="300" fill="hold"/>
                                            <p:tgtEl>
                                              <p:spTgt spid="31"/>
                                            </p:tgtEl>
                                            <p:attrNameLst>
                                              <p:attrName>ppt_w</p:attrName>
                                            </p:attrNameLst>
                                          </p:cBhvr>
                                          <p:tavLst>
                                            <p:tav tm="0">
                                              <p:val>
                                                <p:fltVal val="0"/>
                                              </p:val>
                                            </p:tav>
                                            <p:tav tm="100000">
                                              <p:val>
                                                <p:strVal val="#ppt_w"/>
                                              </p:val>
                                            </p:tav>
                                          </p:tavLst>
                                        </p:anim>
                                        <p:anim calcmode="lin" valueType="num">
                                          <p:cBhvr>
                                            <p:cTn id="127" dur="300" fill="hold"/>
                                            <p:tgtEl>
                                              <p:spTgt spid="31"/>
                                            </p:tgtEl>
                                            <p:attrNameLst>
                                              <p:attrName>ppt_h</p:attrName>
                                            </p:attrNameLst>
                                          </p:cBhvr>
                                          <p:tavLst>
                                            <p:tav tm="0">
                                              <p:val>
                                                <p:fltVal val="0"/>
                                              </p:val>
                                            </p:tav>
                                            <p:tav tm="100000">
                                              <p:val>
                                                <p:strVal val="#ppt_h"/>
                                              </p:val>
                                            </p:tav>
                                          </p:tavLst>
                                        </p:anim>
                                        <p:animEffect transition="in" filter="fade">
                                          <p:cBhvr>
                                            <p:cTn id="128" dur="300"/>
                                            <p:tgtEl>
                                              <p:spTgt spid="31"/>
                                            </p:tgtEl>
                                          </p:cBhvr>
                                        </p:animEffect>
                                      </p:childTnLst>
                                    </p:cTn>
                                  </p:par>
                                  <p:par>
                                    <p:cTn id="129" presetID="6" presetClass="emph" presetSubtype="0" autoRev="1" fill="hold" grpId="1" nodeType="withEffect">
                                      <p:stCondLst>
                                        <p:cond delay="700"/>
                                      </p:stCondLst>
                                      <p:childTnLst>
                                        <p:animScale>
                                          <p:cBhvr>
                                            <p:cTn id="130" dur="150" fill="hold"/>
                                            <p:tgtEl>
                                              <p:spTgt spid="31"/>
                                            </p:tgtEl>
                                          </p:cBhvr>
                                          <p:by x="110000" y="110000"/>
                                        </p:animScale>
                                      </p:childTnLst>
                                    </p:cTn>
                                  </p:par>
                                  <p:par>
                                    <p:cTn id="131" presetID="53" presetClass="entr" presetSubtype="16" fill="hold" grpId="0" nodeType="withEffect">
                                      <p:stCondLst>
                                        <p:cond delay="100"/>
                                      </p:stCondLst>
                                      <p:childTnLst>
                                        <p:set>
                                          <p:cBhvr>
                                            <p:cTn id="132" dur="1" fill="hold">
                                              <p:stCondLst>
                                                <p:cond delay="0"/>
                                              </p:stCondLst>
                                            </p:cTn>
                                            <p:tgtEl>
                                              <p:spTgt spid="32"/>
                                            </p:tgtEl>
                                            <p:attrNameLst>
                                              <p:attrName>style.visibility</p:attrName>
                                            </p:attrNameLst>
                                          </p:cBhvr>
                                          <p:to>
                                            <p:strVal val="visible"/>
                                          </p:to>
                                        </p:set>
                                        <p:anim calcmode="lin" valueType="num">
                                          <p:cBhvr>
                                            <p:cTn id="133" dur="300" fill="hold"/>
                                            <p:tgtEl>
                                              <p:spTgt spid="32"/>
                                            </p:tgtEl>
                                            <p:attrNameLst>
                                              <p:attrName>ppt_w</p:attrName>
                                            </p:attrNameLst>
                                          </p:cBhvr>
                                          <p:tavLst>
                                            <p:tav tm="0">
                                              <p:val>
                                                <p:fltVal val="0"/>
                                              </p:val>
                                            </p:tav>
                                            <p:tav tm="100000">
                                              <p:val>
                                                <p:strVal val="#ppt_w"/>
                                              </p:val>
                                            </p:tav>
                                          </p:tavLst>
                                        </p:anim>
                                        <p:anim calcmode="lin" valueType="num">
                                          <p:cBhvr>
                                            <p:cTn id="134" dur="300" fill="hold"/>
                                            <p:tgtEl>
                                              <p:spTgt spid="32"/>
                                            </p:tgtEl>
                                            <p:attrNameLst>
                                              <p:attrName>ppt_h</p:attrName>
                                            </p:attrNameLst>
                                          </p:cBhvr>
                                          <p:tavLst>
                                            <p:tav tm="0">
                                              <p:val>
                                                <p:fltVal val="0"/>
                                              </p:val>
                                            </p:tav>
                                            <p:tav tm="100000">
                                              <p:val>
                                                <p:strVal val="#ppt_h"/>
                                              </p:val>
                                            </p:tav>
                                          </p:tavLst>
                                        </p:anim>
                                        <p:animEffect transition="in" filter="fade">
                                          <p:cBhvr>
                                            <p:cTn id="135" dur="300"/>
                                            <p:tgtEl>
                                              <p:spTgt spid="32"/>
                                            </p:tgtEl>
                                          </p:cBhvr>
                                        </p:animEffect>
                                      </p:childTnLst>
                                    </p:cTn>
                                  </p:par>
                                  <p:par>
                                    <p:cTn id="136" presetID="6" presetClass="emph" presetSubtype="0" autoRev="1" fill="hold" grpId="1" nodeType="withEffect">
                                      <p:stCondLst>
                                        <p:cond delay="400"/>
                                      </p:stCondLst>
                                      <p:childTnLst>
                                        <p:animScale>
                                          <p:cBhvr>
                                            <p:cTn id="137" dur="150" fill="hold"/>
                                            <p:tgtEl>
                                              <p:spTgt spid="32"/>
                                            </p:tgtEl>
                                          </p:cBhvr>
                                          <p:by x="110000" y="110000"/>
                                        </p:animScale>
                                      </p:childTnLst>
                                    </p:cTn>
                                  </p:par>
                                  <p:par>
                                    <p:cTn id="138" presetID="53" presetClass="entr" presetSubtype="16" fill="hold" grpId="0" nodeType="withEffect">
                                      <p:stCondLst>
                                        <p:cond delay="300"/>
                                      </p:stCondLst>
                                      <p:childTnLst>
                                        <p:set>
                                          <p:cBhvr>
                                            <p:cTn id="139" dur="1" fill="hold">
                                              <p:stCondLst>
                                                <p:cond delay="0"/>
                                              </p:stCondLst>
                                            </p:cTn>
                                            <p:tgtEl>
                                              <p:spTgt spid="22"/>
                                            </p:tgtEl>
                                            <p:attrNameLst>
                                              <p:attrName>style.visibility</p:attrName>
                                            </p:attrNameLst>
                                          </p:cBhvr>
                                          <p:to>
                                            <p:strVal val="visible"/>
                                          </p:to>
                                        </p:set>
                                        <p:anim calcmode="lin" valueType="num">
                                          <p:cBhvr>
                                            <p:cTn id="140" dur="300" fill="hold"/>
                                            <p:tgtEl>
                                              <p:spTgt spid="22"/>
                                            </p:tgtEl>
                                            <p:attrNameLst>
                                              <p:attrName>ppt_w</p:attrName>
                                            </p:attrNameLst>
                                          </p:cBhvr>
                                          <p:tavLst>
                                            <p:tav tm="0">
                                              <p:val>
                                                <p:fltVal val="0"/>
                                              </p:val>
                                            </p:tav>
                                            <p:tav tm="100000">
                                              <p:val>
                                                <p:strVal val="#ppt_w"/>
                                              </p:val>
                                            </p:tav>
                                          </p:tavLst>
                                        </p:anim>
                                        <p:anim calcmode="lin" valueType="num">
                                          <p:cBhvr>
                                            <p:cTn id="141" dur="300" fill="hold"/>
                                            <p:tgtEl>
                                              <p:spTgt spid="22"/>
                                            </p:tgtEl>
                                            <p:attrNameLst>
                                              <p:attrName>ppt_h</p:attrName>
                                            </p:attrNameLst>
                                          </p:cBhvr>
                                          <p:tavLst>
                                            <p:tav tm="0">
                                              <p:val>
                                                <p:fltVal val="0"/>
                                              </p:val>
                                            </p:tav>
                                            <p:tav tm="100000">
                                              <p:val>
                                                <p:strVal val="#ppt_h"/>
                                              </p:val>
                                            </p:tav>
                                          </p:tavLst>
                                        </p:anim>
                                        <p:animEffect transition="in" filter="fade">
                                          <p:cBhvr>
                                            <p:cTn id="142" dur="300"/>
                                            <p:tgtEl>
                                              <p:spTgt spid="22"/>
                                            </p:tgtEl>
                                          </p:cBhvr>
                                        </p:animEffect>
                                      </p:childTnLst>
                                    </p:cTn>
                                  </p:par>
                                  <p:par>
                                    <p:cTn id="143" presetID="6" presetClass="emph" presetSubtype="0" autoRev="1" fill="hold" grpId="1" nodeType="withEffect">
                                      <p:stCondLst>
                                        <p:cond delay="600"/>
                                      </p:stCondLst>
                                      <p:childTnLst>
                                        <p:animScale>
                                          <p:cBhvr>
                                            <p:cTn id="144" dur="150" fill="hold"/>
                                            <p:tgtEl>
                                              <p:spTgt spid="22"/>
                                            </p:tgtEl>
                                          </p:cBhvr>
                                          <p:by x="110000" y="110000"/>
                                        </p:animScale>
                                      </p:childTnLst>
                                    </p:cTn>
                                  </p:par>
                                  <p:par>
                                    <p:cTn id="145" presetID="53" presetClass="entr" presetSubtype="16"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p:cTn id="147" dur="300" fill="hold"/>
                                            <p:tgtEl>
                                              <p:spTgt spid="33"/>
                                            </p:tgtEl>
                                            <p:attrNameLst>
                                              <p:attrName>ppt_w</p:attrName>
                                            </p:attrNameLst>
                                          </p:cBhvr>
                                          <p:tavLst>
                                            <p:tav tm="0">
                                              <p:val>
                                                <p:fltVal val="0"/>
                                              </p:val>
                                            </p:tav>
                                            <p:tav tm="100000">
                                              <p:val>
                                                <p:strVal val="#ppt_w"/>
                                              </p:val>
                                            </p:tav>
                                          </p:tavLst>
                                        </p:anim>
                                        <p:anim calcmode="lin" valueType="num">
                                          <p:cBhvr>
                                            <p:cTn id="148" dur="300" fill="hold"/>
                                            <p:tgtEl>
                                              <p:spTgt spid="33"/>
                                            </p:tgtEl>
                                            <p:attrNameLst>
                                              <p:attrName>ppt_h</p:attrName>
                                            </p:attrNameLst>
                                          </p:cBhvr>
                                          <p:tavLst>
                                            <p:tav tm="0">
                                              <p:val>
                                                <p:fltVal val="0"/>
                                              </p:val>
                                            </p:tav>
                                            <p:tav tm="100000">
                                              <p:val>
                                                <p:strVal val="#ppt_h"/>
                                              </p:val>
                                            </p:tav>
                                          </p:tavLst>
                                        </p:anim>
                                        <p:animEffect transition="in" filter="fade">
                                          <p:cBhvr>
                                            <p:cTn id="149" dur="300"/>
                                            <p:tgtEl>
                                              <p:spTgt spid="33"/>
                                            </p:tgtEl>
                                          </p:cBhvr>
                                        </p:animEffect>
                                      </p:childTnLst>
                                    </p:cTn>
                                  </p:par>
                                  <p:par>
                                    <p:cTn id="150" presetID="6" presetClass="emph" presetSubtype="0" autoRev="1" fill="hold" grpId="1" nodeType="withEffect">
                                      <p:stCondLst>
                                        <p:cond delay="300"/>
                                      </p:stCondLst>
                                      <p:childTnLst>
                                        <p:animScale>
                                          <p:cBhvr>
                                            <p:cTn id="151" dur="150" fill="hold"/>
                                            <p:tgtEl>
                                              <p:spTgt spid="33"/>
                                            </p:tgtEl>
                                          </p:cBhvr>
                                          <p:by x="110000" y="110000"/>
                                        </p:animScale>
                                      </p:childTnLst>
                                    </p:cTn>
                                  </p:par>
                                  <p:par>
                                    <p:cTn id="152" presetID="53" presetClass="entr" presetSubtype="16" fill="hold" grpId="0" nodeType="withEffect">
                                      <p:stCondLst>
                                        <p:cond delay="200"/>
                                      </p:stCondLst>
                                      <p:childTnLst>
                                        <p:set>
                                          <p:cBhvr>
                                            <p:cTn id="153" dur="1" fill="hold">
                                              <p:stCondLst>
                                                <p:cond delay="0"/>
                                              </p:stCondLst>
                                            </p:cTn>
                                            <p:tgtEl>
                                              <p:spTgt spid="23"/>
                                            </p:tgtEl>
                                            <p:attrNameLst>
                                              <p:attrName>style.visibility</p:attrName>
                                            </p:attrNameLst>
                                          </p:cBhvr>
                                          <p:to>
                                            <p:strVal val="visible"/>
                                          </p:to>
                                        </p:set>
                                        <p:anim calcmode="lin" valueType="num">
                                          <p:cBhvr>
                                            <p:cTn id="154" dur="300" fill="hold"/>
                                            <p:tgtEl>
                                              <p:spTgt spid="23"/>
                                            </p:tgtEl>
                                            <p:attrNameLst>
                                              <p:attrName>ppt_w</p:attrName>
                                            </p:attrNameLst>
                                          </p:cBhvr>
                                          <p:tavLst>
                                            <p:tav tm="0">
                                              <p:val>
                                                <p:fltVal val="0"/>
                                              </p:val>
                                            </p:tav>
                                            <p:tav tm="100000">
                                              <p:val>
                                                <p:strVal val="#ppt_w"/>
                                              </p:val>
                                            </p:tav>
                                          </p:tavLst>
                                        </p:anim>
                                        <p:anim calcmode="lin" valueType="num">
                                          <p:cBhvr>
                                            <p:cTn id="155" dur="300" fill="hold"/>
                                            <p:tgtEl>
                                              <p:spTgt spid="23"/>
                                            </p:tgtEl>
                                            <p:attrNameLst>
                                              <p:attrName>ppt_h</p:attrName>
                                            </p:attrNameLst>
                                          </p:cBhvr>
                                          <p:tavLst>
                                            <p:tav tm="0">
                                              <p:val>
                                                <p:fltVal val="0"/>
                                              </p:val>
                                            </p:tav>
                                            <p:tav tm="100000">
                                              <p:val>
                                                <p:strVal val="#ppt_h"/>
                                              </p:val>
                                            </p:tav>
                                          </p:tavLst>
                                        </p:anim>
                                        <p:animEffect transition="in" filter="fade">
                                          <p:cBhvr>
                                            <p:cTn id="156" dur="300"/>
                                            <p:tgtEl>
                                              <p:spTgt spid="23"/>
                                            </p:tgtEl>
                                          </p:cBhvr>
                                        </p:animEffect>
                                      </p:childTnLst>
                                    </p:cTn>
                                  </p:par>
                                  <p:par>
                                    <p:cTn id="157" presetID="6" presetClass="emph" presetSubtype="0" autoRev="1" fill="hold" grpId="1" nodeType="withEffect">
                                      <p:stCondLst>
                                        <p:cond delay="500"/>
                                      </p:stCondLst>
                                      <p:childTnLst>
                                        <p:animScale>
                                          <p:cBhvr>
                                            <p:cTn id="158" dur="150" fill="hold"/>
                                            <p:tgtEl>
                                              <p:spTgt spid="23"/>
                                            </p:tgtEl>
                                          </p:cBhvr>
                                          <p:by x="110000" y="110000"/>
                                        </p:animScale>
                                      </p:childTnLst>
                                    </p:cTn>
                                  </p:par>
                                  <p:par>
                                    <p:cTn id="159" presetID="53" presetClass="entr" presetSubtype="16" fill="hold" grpId="0" nodeType="withEffect">
                                      <p:stCondLst>
                                        <p:cond delay="600"/>
                                      </p:stCondLst>
                                      <p:childTnLst>
                                        <p:set>
                                          <p:cBhvr>
                                            <p:cTn id="160" dur="1" fill="hold">
                                              <p:stCondLst>
                                                <p:cond delay="0"/>
                                              </p:stCondLst>
                                            </p:cTn>
                                            <p:tgtEl>
                                              <p:spTgt spid="24"/>
                                            </p:tgtEl>
                                            <p:attrNameLst>
                                              <p:attrName>style.visibility</p:attrName>
                                            </p:attrNameLst>
                                          </p:cBhvr>
                                          <p:to>
                                            <p:strVal val="visible"/>
                                          </p:to>
                                        </p:set>
                                        <p:anim calcmode="lin" valueType="num">
                                          <p:cBhvr>
                                            <p:cTn id="161" dur="300" fill="hold"/>
                                            <p:tgtEl>
                                              <p:spTgt spid="24"/>
                                            </p:tgtEl>
                                            <p:attrNameLst>
                                              <p:attrName>ppt_w</p:attrName>
                                            </p:attrNameLst>
                                          </p:cBhvr>
                                          <p:tavLst>
                                            <p:tav tm="0">
                                              <p:val>
                                                <p:fltVal val="0"/>
                                              </p:val>
                                            </p:tav>
                                            <p:tav tm="100000">
                                              <p:val>
                                                <p:strVal val="#ppt_w"/>
                                              </p:val>
                                            </p:tav>
                                          </p:tavLst>
                                        </p:anim>
                                        <p:anim calcmode="lin" valueType="num">
                                          <p:cBhvr>
                                            <p:cTn id="162" dur="300" fill="hold"/>
                                            <p:tgtEl>
                                              <p:spTgt spid="24"/>
                                            </p:tgtEl>
                                            <p:attrNameLst>
                                              <p:attrName>ppt_h</p:attrName>
                                            </p:attrNameLst>
                                          </p:cBhvr>
                                          <p:tavLst>
                                            <p:tav tm="0">
                                              <p:val>
                                                <p:fltVal val="0"/>
                                              </p:val>
                                            </p:tav>
                                            <p:tav tm="100000">
                                              <p:val>
                                                <p:strVal val="#ppt_h"/>
                                              </p:val>
                                            </p:tav>
                                          </p:tavLst>
                                        </p:anim>
                                        <p:animEffect transition="in" filter="fade">
                                          <p:cBhvr>
                                            <p:cTn id="163" dur="300"/>
                                            <p:tgtEl>
                                              <p:spTgt spid="24"/>
                                            </p:tgtEl>
                                          </p:cBhvr>
                                        </p:animEffect>
                                      </p:childTnLst>
                                    </p:cTn>
                                  </p:par>
                                  <p:par>
                                    <p:cTn id="164" presetID="6" presetClass="emph" presetSubtype="0" autoRev="1" fill="hold" grpId="1" nodeType="withEffect">
                                      <p:stCondLst>
                                        <p:cond delay="900"/>
                                      </p:stCondLst>
                                      <p:childTnLst>
                                        <p:animScale>
                                          <p:cBhvr>
                                            <p:cTn id="165" dur="150" fill="hold"/>
                                            <p:tgtEl>
                                              <p:spTgt spid="24"/>
                                            </p:tgtEl>
                                          </p:cBhvr>
                                          <p:by x="110000" y="110000"/>
                                        </p:animScale>
                                      </p:childTnLst>
                                    </p:cTn>
                                  </p:par>
                                  <p:par>
                                    <p:cTn id="166" presetID="53" presetClass="entr" presetSubtype="16" fill="hold" grpId="0" nodeType="withEffect">
                                      <p:stCondLst>
                                        <p:cond delay="100"/>
                                      </p:stCondLst>
                                      <p:childTnLst>
                                        <p:set>
                                          <p:cBhvr>
                                            <p:cTn id="167" dur="1" fill="hold">
                                              <p:stCondLst>
                                                <p:cond delay="0"/>
                                              </p:stCondLst>
                                            </p:cTn>
                                            <p:tgtEl>
                                              <p:spTgt spid="29"/>
                                            </p:tgtEl>
                                            <p:attrNameLst>
                                              <p:attrName>style.visibility</p:attrName>
                                            </p:attrNameLst>
                                          </p:cBhvr>
                                          <p:to>
                                            <p:strVal val="visible"/>
                                          </p:to>
                                        </p:set>
                                        <p:anim calcmode="lin" valueType="num">
                                          <p:cBhvr>
                                            <p:cTn id="168" dur="300" fill="hold"/>
                                            <p:tgtEl>
                                              <p:spTgt spid="29"/>
                                            </p:tgtEl>
                                            <p:attrNameLst>
                                              <p:attrName>ppt_w</p:attrName>
                                            </p:attrNameLst>
                                          </p:cBhvr>
                                          <p:tavLst>
                                            <p:tav tm="0">
                                              <p:val>
                                                <p:fltVal val="0"/>
                                              </p:val>
                                            </p:tav>
                                            <p:tav tm="100000">
                                              <p:val>
                                                <p:strVal val="#ppt_w"/>
                                              </p:val>
                                            </p:tav>
                                          </p:tavLst>
                                        </p:anim>
                                        <p:anim calcmode="lin" valueType="num">
                                          <p:cBhvr>
                                            <p:cTn id="169" dur="300" fill="hold"/>
                                            <p:tgtEl>
                                              <p:spTgt spid="29"/>
                                            </p:tgtEl>
                                            <p:attrNameLst>
                                              <p:attrName>ppt_h</p:attrName>
                                            </p:attrNameLst>
                                          </p:cBhvr>
                                          <p:tavLst>
                                            <p:tav tm="0">
                                              <p:val>
                                                <p:fltVal val="0"/>
                                              </p:val>
                                            </p:tav>
                                            <p:tav tm="100000">
                                              <p:val>
                                                <p:strVal val="#ppt_h"/>
                                              </p:val>
                                            </p:tav>
                                          </p:tavLst>
                                        </p:anim>
                                        <p:animEffect transition="in" filter="fade">
                                          <p:cBhvr>
                                            <p:cTn id="170" dur="300"/>
                                            <p:tgtEl>
                                              <p:spTgt spid="29"/>
                                            </p:tgtEl>
                                          </p:cBhvr>
                                        </p:animEffect>
                                      </p:childTnLst>
                                    </p:cTn>
                                  </p:par>
                                  <p:par>
                                    <p:cTn id="171" presetID="6" presetClass="emph" presetSubtype="0" autoRev="1" fill="hold" grpId="1" nodeType="withEffect">
                                      <p:stCondLst>
                                        <p:cond delay="400"/>
                                      </p:stCondLst>
                                      <p:childTnLst>
                                        <p:animScale>
                                          <p:cBhvr>
                                            <p:cTn id="172" dur="150" fill="hold"/>
                                            <p:tgtEl>
                                              <p:spTgt spid="29"/>
                                            </p:tgtEl>
                                          </p:cBhvr>
                                          <p:by x="110000" y="110000"/>
                                        </p:animScale>
                                      </p:childTnLst>
                                    </p:cTn>
                                  </p:par>
                                  <p:par>
                                    <p:cTn id="173" presetID="53" presetClass="entr" presetSubtype="16" fill="hold" grpId="0" nodeType="withEffect">
                                      <p:stCondLst>
                                        <p:cond delay="0"/>
                                      </p:stCondLst>
                                      <p:childTnLst>
                                        <p:set>
                                          <p:cBhvr>
                                            <p:cTn id="174" dur="1" fill="hold">
                                              <p:stCondLst>
                                                <p:cond delay="0"/>
                                              </p:stCondLst>
                                            </p:cTn>
                                            <p:tgtEl>
                                              <p:spTgt spid="25"/>
                                            </p:tgtEl>
                                            <p:attrNameLst>
                                              <p:attrName>style.visibility</p:attrName>
                                            </p:attrNameLst>
                                          </p:cBhvr>
                                          <p:to>
                                            <p:strVal val="visible"/>
                                          </p:to>
                                        </p:set>
                                        <p:anim calcmode="lin" valueType="num">
                                          <p:cBhvr>
                                            <p:cTn id="175" dur="300" fill="hold"/>
                                            <p:tgtEl>
                                              <p:spTgt spid="25"/>
                                            </p:tgtEl>
                                            <p:attrNameLst>
                                              <p:attrName>ppt_w</p:attrName>
                                            </p:attrNameLst>
                                          </p:cBhvr>
                                          <p:tavLst>
                                            <p:tav tm="0">
                                              <p:val>
                                                <p:fltVal val="0"/>
                                              </p:val>
                                            </p:tav>
                                            <p:tav tm="100000">
                                              <p:val>
                                                <p:strVal val="#ppt_w"/>
                                              </p:val>
                                            </p:tav>
                                          </p:tavLst>
                                        </p:anim>
                                        <p:anim calcmode="lin" valueType="num">
                                          <p:cBhvr>
                                            <p:cTn id="176" dur="300" fill="hold"/>
                                            <p:tgtEl>
                                              <p:spTgt spid="25"/>
                                            </p:tgtEl>
                                            <p:attrNameLst>
                                              <p:attrName>ppt_h</p:attrName>
                                            </p:attrNameLst>
                                          </p:cBhvr>
                                          <p:tavLst>
                                            <p:tav tm="0">
                                              <p:val>
                                                <p:fltVal val="0"/>
                                              </p:val>
                                            </p:tav>
                                            <p:tav tm="100000">
                                              <p:val>
                                                <p:strVal val="#ppt_h"/>
                                              </p:val>
                                            </p:tav>
                                          </p:tavLst>
                                        </p:anim>
                                        <p:animEffect transition="in" filter="fade">
                                          <p:cBhvr>
                                            <p:cTn id="177" dur="300"/>
                                            <p:tgtEl>
                                              <p:spTgt spid="25"/>
                                            </p:tgtEl>
                                          </p:cBhvr>
                                        </p:animEffect>
                                      </p:childTnLst>
                                    </p:cTn>
                                  </p:par>
                                  <p:par>
                                    <p:cTn id="178" presetID="6" presetClass="emph" presetSubtype="0" autoRev="1" fill="hold" grpId="1" nodeType="withEffect">
                                      <p:stCondLst>
                                        <p:cond delay="300"/>
                                      </p:stCondLst>
                                      <p:childTnLst>
                                        <p:animScale>
                                          <p:cBhvr>
                                            <p:cTn id="179" dur="150" fill="hold"/>
                                            <p:tgtEl>
                                              <p:spTgt spid="25"/>
                                            </p:tgtEl>
                                          </p:cBhvr>
                                          <p:by x="110000" y="110000"/>
                                        </p:animScale>
                                      </p:childTnLst>
                                    </p:cTn>
                                  </p:par>
                                  <p:par>
                                    <p:cTn id="180" presetID="53" presetClass="entr" presetSubtype="16" fill="hold" grpId="0" nodeType="withEffect">
                                      <p:stCondLst>
                                        <p:cond delay="500"/>
                                      </p:stCondLst>
                                      <p:childTnLst>
                                        <p:set>
                                          <p:cBhvr>
                                            <p:cTn id="181" dur="1" fill="hold">
                                              <p:stCondLst>
                                                <p:cond delay="0"/>
                                              </p:stCondLst>
                                            </p:cTn>
                                            <p:tgtEl>
                                              <p:spTgt spid="27"/>
                                            </p:tgtEl>
                                            <p:attrNameLst>
                                              <p:attrName>style.visibility</p:attrName>
                                            </p:attrNameLst>
                                          </p:cBhvr>
                                          <p:to>
                                            <p:strVal val="visible"/>
                                          </p:to>
                                        </p:set>
                                        <p:anim calcmode="lin" valueType="num">
                                          <p:cBhvr>
                                            <p:cTn id="182" dur="300" fill="hold"/>
                                            <p:tgtEl>
                                              <p:spTgt spid="27"/>
                                            </p:tgtEl>
                                            <p:attrNameLst>
                                              <p:attrName>ppt_w</p:attrName>
                                            </p:attrNameLst>
                                          </p:cBhvr>
                                          <p:tavLst>
                                            <p:tav tm="0">
                                              <p:val>
                                                <p:fltVal val="0"/>
                                              </p:val>
                                            </p:tav>
                                            <p:tav tm="100000">
                                              <p:val>
                                                <p:strVal val="#ppt_w"/>
                                              </p:val>
                                            </p:tav>
                                          </p:tavLst>
                                        </p:anim>
                                        <p:anim calcmode="lin" valueType="num">
                                          <p:cBhvr>
                                            <p:cTn id="183" dur="300" fill="hold"/>
                                            <p:tgtEl>
                                              <p:spTgt spid="27"/>
                                            </p:tgtEl>
                                            <p:attrNameLst>
                                              <p:attrName>ppt_h</p:attrName>
                                            </p:attrNameLst>
                                          </p:cBhvr>
                                          <p:tavLst>
                                            <p:tav tm="0">
                                              <p:val>
                                                <p:fltVal val="0"/>
                                              </p:val>
                                            </p:tav>
                                            <p:tav tm="100000">
                                              <p:val>
                                                <p:strVal val="#ppt_h"/>
                                              </p:val>
                                            </p:tav>
                                          </p:tavLst>
                                        </p:anim>
                                        <p:animEffect transition="in" filter="fade">
                                          <p:cBhvr>
                                            <p:cTn id="184" dur="300"/>
                                            <p:tgtEl>
                                              <p:spTgt spid="27"/>
                                            </p:tgtEl>
                                          </p:cBhvr>
                                        </p:animEffect>
                                      </p:childTnLst>
                                    </p:cTn>
                                  </p:par>
                                  <p:par>
                                    <p:cTn id="185" presetID="6" presetClass="emph" presetSubtype="0" autoRev="1" fill="hold" grpId="1" nodeType="withEffect">
                                      <p:stCondLst>
                                        <p:cond delay="800"/>
                                      </p:stCondLst>
                                      <p:childTnLst>
                                        <p:animScale>
                                          <p:cBhvr>
                                            <p:cTn id="186" dur="150" fill="hold"/>
                                            <p:tgtEl>
                                              <p:spTgt spid="27"/>
                                            </p:tgtEl>
                                          </p:cBhvr>
                                          <p:by x="110000" y="110000"/>
                                        </p:animScale>
                                      </p:childTnLst>
                                    </p:cTn>
                                  </p:par>
                                  <p:par>
                                    <p:cTn id="187" presetID="53" presetClass="entr" presetSubtype="16" fill="hold" grpId="0" nodeType="withEffect">
                                      <p:stCondLst>
                                        <p:cond delay="30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600"/>
                                      </p:stCondLst>
                                      <p:childTnLst>
                                        <p:animScale>
                                          <p:cBhvr>
                                            <p:cTn id="193" dur="150" fill="hold"/>
                                            <p:tgtEl>
                                              <p:spTgt spid="28"/>
                                            </p:tgtEl>
                                          </p:cBhvr>
                                          <p:by x="110000" y="110000"/>
                                        </p:animScale>
                                      </p:childTnLst>
                                    </p:cTn>
                                  </p:par>
                                  <p:par>
                                    <p:cTn id="194" presetID="53" presetClass="entr" presetSubtype="16" fill="hold" grpId="0" nodeType="withEffect">
                                      <p:stCondLst>
                                        <p:cond delay="0"/>
                                      </p:stCondLst>
                                      <p:childTnLst>
                                        <p:set>
                                          <p:cBhvr>
                                            <p:cTn id="195" dur="1" fill="hold">
                                              <p:stCondLst>
                                                <p:cond delay="0"/>
                                              </p:stCondLst>
                                            </p:cTn>
                                            <p:tgtEl>
                                              <p:spTgt spid="26"/>
                                            </p:tgtEl>
                                            <p:attrNameLst>
                                              <p:attrName>style.visibility</p:attrName>
                                            </p:attrNameLst>
                                          </p:cBhvr>
                                          <p:to>
                                            <p:strVal val="visible"/>
                                          </p:to>
                                        </p:set>
                                        <p:anim calcmode="lin" valueType="num">
                                          <p:cBhvr>
                                            <p:cTn id="196" dur="300" fill="hold"/>
                                            <p:tgtEl>
                                              <p:spTgt spid="26"/>
                                            </p:tgtEl>
                                            <p:attrNameLst>
                                              <p:attrName>ppt_w</p:attrName>
                                            </p:attrNameLst>
                                          </p:cBhvr>
                                          <p:tavLst>
                                            <p:tav tm="0">
                                              <p:val>
                                                <p:fltVal val="0"/>
                                              </p:val>
                                            </p:tav>
                                            <p:tav tm="100000">
                                              <p:val>
                                                <p:strVal val="#ppt_w"/>
                                              </p:val>
                                            </p:tav>
                                          </p:tavLst>
                                        </p:anim>
                                        <p:anim calcmode="lin" valueType="num">
                                          <p:cBhvr>
                                            <p:cTn id="197" dur="300" fill="hold"/>
                                            <p:tgtEl>
                                              <p:spTgt spid="26"/>
                                            </p:tgtEl>
                                            <p:attrNameLst>
                                              <p:attrName>ppt_h</p:attrName>
                                            </p:attrNameLst>
                                          </p:cBhvr>
                                          <p:tavLst>
                                            <p:tav tm="0">
                                              <p:val>
                                                <p:fltVal val="0"/>
                                              </p:val>
                                            </p:tav>
                                            <p:tav tm="100000">
                                              <p:val>
                                                <p:strVal val="#ppt_h"/>
                                              </p:val>
                                            </p:tav>
                                          </p:tavLst>
                                        </p:anim>
                                        <p:animEffect transition="in" filter="fade">
                                          <p:cBhvr>
                                            <p:cTn id="198" dur="300"/>
                                            <p:tgtEl>
                                              <p:spTgt spid="26"/>
                                            </p:tgtEl>
                                          </p:cBhvr>
                                        </p:animEffect>
                                      </p:childTnLst>
                                    </p:cTn>
                                  </p:par>
                                  <p:par>
                                    <p:cTn id="199" presetID="6" presetClass="emph" presetSubtype="0" autoRev="1" fill="hold" grpId="1" nodeType="withEffect">
                                      <p:stCondLst>
                                        <p:cond delay="300"/>
                                      </p:stCondLst>
                                      <p:childTnLst>
                                        <p:animScale>
                                          <p:cBhvr>
                                            <p:cTn id="200" dur="150" fill="hold"/>
                                            <p:tgtEl>
                                              <p:spTgt spid="26"/>
                                            </p:tgtEl>
                                          </p:cBhvr>
                                          <p:by x="110000" y="110000"/>
                                        </p:animScale>
                                      </p:childTnLst>
                                    </p:cTn>
                                  </p:par>
                                  <p:par>
                                    <p:cTn id="201" presetID="53" presetClass="entr" presetSubtype="16" fill="hold" grpId="0" nodeType="withEffect">
                                      <p:stCondLst>
                                        <p:cond delay="600"/>
                                      </p:stCondLst>
                                      <p:childTnLst>
                                        <p:set>
                                          <p:cBhvr>
                                            <p:cTn id="202" dur="1" fill="hold">
                                              <p:stCondLst>
                                                <p:cond delay="0"/>
                                              </p:stCondLst>
                                            </p:cTn>
                                            <p:tgtEl>
                                              <p:spTgt spid="35"/>
                                            </p:tgtEl>
                                            <p:attrNameLst>
                                              <p:attrName>style.visibility</p:attrName>
                                            </p:attrNameLst>
                                          </p:cBhvr>
                                          <p:to>
                                            <p:strVal val="visible"/>
                                          </p:to>
                                        </p:set>
                                        <p:anim calcmode="lin" valueType="num">
                                          <p:cBhvr>
                                            <p:cTn id="203" dur="300" fill="hold"/>
                                            <p:tgtEl>
                                              <p:spTgt spid="35"/>
                                            </p:tgtEl>
                                            <p:attrNameLst>
                                              <p:attrName>ppt_w</p:attrName>
                                            </p:attrNameLst>
                                          </p:cBhvr>
                                          <p:tavLst>
                                            <p:tav tm="0">
                                              <p:val>
                                                <p:fltVal val="0"/>
                                              </p:val>
                                            </p:tav>
                                            <p:tav tm="100000">
                                              <p:val>
                                                <p:strVal val="#ppt_w"/>
                                              </p:val>
                                            </p:tav>
                                          </p:tavLst>
                                        </p:anim>
                                        <p:anim calcmode="lin" valueType="num">
                                          <p:cBhvr>
                                            <p:cTn id="204" dur="300" fill="hold"/>
                                            <p:tgtEl>
                                              <p:spTgt spid="35"/>
                                            </p:tgtEl>
                                            <p:attrNameLst>
                                              <p:attrName>ppt_h</p:attrName>
                                            </p:attrNameLst>
                                          </p:cBhvr>
                                          <p:tavLst>
                                            <p:tav tm="0">
                                              <p:val>
                                                <p:fltVal val="0"/>
                                              </p:val>
                                            </p:tav>
                                            <p:tav tm="100000">
                                              <p:val>
                                                <p:strVal val="#ppt_h"/>
                                              </p:val>
                                            </p:tav>
                                          </p:tavLst>
                                        </p:anim>
                                        <p:animEffect transition="in" filter="fade">
                                          <p:cBhvr>
                                            <p:cTn id="205" dur="300"/>
                                            <p:tgtEl>
                                              <p:spTgt spid="35"/>
                                            </p:tgtEl>
                                          </p:cBhvr>
                                        </p:animEffect>
                                      </p:childTnLst>
                                    </p:cTn>
                                  </p:par>
                                  <p:par>
                                    <p:cTn id="206" presetID="6" presetClass="emph" presetSubtype="0" autoRev="1" fill="hold" grpId="1" nodeType="withEffect">
                                      <p:stCondLst>
                                        <p:cond delay="900"/>
                                      </p:stCondLst>
                                      <p:childTnLst>
                                        <p:animScale>
                                          <p:cBhvr>
                                            <p:cTn id="207" dur="150" fill="hold"/>
                                            <p:tgtEl>
                                              <p:spTgt spid="35"/>
                                            </p:tgtEl>
                                          </p:cBhvr>
                                          <p:by x="110000" y="110000"/>
                                        </p:animScale>
                                      </p:childTnLst>
                                    </p:cTn>
                                  </p:par>
                                  <p:par>
                                    <p:cTn id="208" presetID="53" presetClass="entr" presetSubtype="16" fill="hold" grpId="0" nodeType="withEffect">
                                      <p:stCondLst>
                                        <p:cond delay="1200"/>
                                      </p:stCondLst>
                                      <p:childTnLst>
                                        <p:set>
                                          <p:cBhvr>
                                            <p:cTn id="209" dur="1" fill="hold">
                                              <p:stCondLst>
                                                <p:cond delay="0"/>
                                              </p:stCondLst>
                                            </p:cTn>
                                            <p:tgtEl>
                                              <p:spTgt spid="36"/>
                                            </p:tgtEl>
                                            <p:attrNameLst>
                                              <p:attrName>style.visibility</p:attrName>
                                            </p:attrNameLst>
                                          </p:cBhvr>
                                          <p:to>
                                            <p:strVal val="visible"/>
                                          </p:to>
                                        </p:set>
                                        <p:anim calcmode="lin" valueType="num">
                                          <p:cBhvr>
                                            <p:cTn id="210" dur="300" fill="hold"/>
                                            <p:tgtEl>
                                              <p:spTgt spid="36"/>
                                            </p:tgtEl>
                                            <p:attrNameLst>
                                              <p:attrName>ppt_w</p:attrName>
                                            </p:attrNameLst>
                                          </p:cBhvr>
                                          <p:tavLst>
                                            <p:tav tm="0">
                                              <p:val>
                                                <p:fltVal val="0"/>
                                              </p:val>
                                            </p:tav>
                                            <p:tav tm="100000">
                                              <p:val>
                                                <p:strVal val="#ppt_w"/>
                                              </p:val>
                                            </p:tav>
                                          </p:tavLst>
                                        </p:anim>
                                        <p:anim calcmode="lin" valueType="num">
                                          <p:cBhvr>
                                            <p:cTn id="211" dur="300" fill="hold"/>
                                            <p:tgtEl>
                                              <p:spTgt spid="36"/>
                                            </p:tgtEl>
                                            <p:attrNameLst>
                                              <p:attrName>ppt_h</p:attrName>
                                            </p:attrNameLst>
                                          </p:cBhvr>
                                          <p:tavLst>
                                            <p:tav tm="0">
                                              <p:val>
                                                <p:fltVal val="0"/>
                                              </p:val>
                                            </p:tav>
                                            <p:tav tm="100000">
                                              <p:val>
                                                <p:strVal val="#ppt_h"/>
                                              </p:val>
                                            </p:tav>
                                          </p:tavLst>
                                        </p:anim>
                                        <p:animEffect transition="in" filter="fade">
                                          <p:cBhvr>
                                            <p:cTn id="212" dur="300"/>
                                            <p:tgtEl>
                                              <p:spTgt spid="36"/>
                                            </p:tgtEl>
                                          </p:cBhvr>
                                        </p:animEffect>
                                      </p:childTnLst>
                                    </p:cTn>
                                  </p:par>
                                  <p:par>
                                    <p:cTn id="213" presetID="6" presetClass="emph" presetSubtype="0" autoRev="1" fill="hold" grpId="1" nodeType="withEffect">
                                      <p:stCondLst>
                                        <p:cond delay="1500"/>
                                      </p:stCondLst>
                                      <p:childTnLst>
                                        <p:animScale>
                                          <p:cBhvr>
                                            <p:cTn id="214" dur="150" fill="hold"/>
                                            <p:tgtEl>
                                              <p:spTgt spid="36"/>
                                            </p:tgtEl>
                                          </p:cBhvr>
                                          <p:by x="110000" y="110000"/>
                                        </p:animScale>
                                      </p:childTnLst>
                                    </p:cTn>
                                  </p:par>
                                  <p:par>
                                    <p:cTn id="215" presetID="53" presetClass="entr" presetSubtype="16" fill="hold" grpId="0" nodeType="withEffect">
                                      <p:stCondLst>
                                        <p:cond delay="1800"/>
                                      </p:stCondLst>
                                      <p:childTnLst>
                                        <p:set>
                                          <p:cBhvr>
                                            <p:cTn id="216" dur="1" fill="hold">
                                              <p:stCondLst>
                                                <p:cond delay="0"/>
                                              </p:stCondLst>
                                            </p:cTn>
                                            <p:tgtEl>
                                              <p:spTgt spid="40"/>
                                            </p:tgtEl>
                                            <p:attrNameLst>
                                              <p:attrName>style.visibility</p:attrName>
                                            </p:attrNameLst>
                                          </p:cBhvr>
                                          <p:to>
                                            <p:strVal val="visible"/>
                                          </p:to>
                                        </p:set>
                                        <p:anim calcmode="lin" valueType="num">
                                          <p:cBhvr>
                                            <p:cTn id="217" dur="300" fill="hold"/>
                                            <p:tgtEl>
                                              <p:spTgt spid="40"/>
                                            </p:tgtEl>
                                            <p:attrNameLst>
                                              <p:attrName>ppt_w</p:attrName>
                                            </p:attrNameLst>
                                          </p:cBhvr>
                                          <p:tavLst>
                                            <p:tav tm="0">
                                              <p:val>
                                                <p:fltVal val="0"/>
                                              </p:val>
                                            </p:tav>
                                            <p:tav tm="100000">
                                              <p:val>
                                                <p:strVal val="#ppt_w"/>
                                              </p:val>
                                            </p:tav>
                                          </p:tavLst>
                                        </p:anim>
                                        <p:anim calcmode="lin" valueType="num">
                                          <p:cBhvr>
                                            <p:cTn id="218" dur="300" fill="hold"/>
                                            <p:tgtEl>
                                              <p:spTgt spid="40"/>
                                            </p:tgtEl>
                                            <p:attrNameLst>
                                              <p:attrName>ppt_h</p:attrName>
                                            </p:attrNameLst>
                                          </p:cBhvr>
                                          <p:tavLst>
                                            <p:tav tm="0">
                                              <p:val>
                                                <p:fltVal val="0"/>
                                              </p:val>
                                            </p:tav>
                                            <p:tav tm="100000">
                                              <p:val>
                                                <p:strVal val="#ppt_h"/>
                                              </p:val>
                                            </p:tav>
                                          </p:tavLst>
                                        </p:anim>
                                        <p:animEffect transition="in" filter="fade">
                                          <p:cBhvr>
                                            <p:cTn id="219" dur="300"/>
                                            <p:tgtEl>
                                              <p:spTgt spid="40"/>
                                            </p:tgtEl>
                                          </p:cBhvr>
                                        </p:animEffect>
                                      </p:childTnLst>
                                    </p:cTn>
                                  </p:par>
                                  <p:par>
                                    <p:cTn id="220" presetID="6" presetClass="emph" presetSubtype="0" autoRev="1" fill="hold" grpId="1" nodeType="withEffect">
                                      <p:stCondLst>
                                        <p:cond delay="2100"/>
                                      </p:stCondLst>
                                      <p:childTnLst>
                                        <p:animScale>
                                          <p:cBhvr>
                                            <p:cTn id="221" dur="150" fill="hold"/>
                                            <p:tgtEl>
                                              <p:spTgt spid="40"/>
                                            </p:tgtEl>
                                          </p:cBhvr>
                                          <p:by x="110000" y="110000"/>
                                        </p:animScale>
                                      </p:childTnLst>
                                    </p:cTn>
                                  </p:par>
                                  <p:par>
                                    <p:cTn id="222" presetID="2" presetClass="entr" presetSubtype="2" fill="hold" grpId="0" nodeType="withEffect" p14:presetBounceEnd="50000">
                                      <p:stCondLst>
                                        <p:cond delay="2100"/>
                                      </p:stCondLst>
                                      <p:childTnLst>
                                        <p:set>
                                          <p:cBhvr>
                                            <p:cTn id="223" dur="1" fill="hold">
                                              <p:stCondLst>
                                                <p:cond delay="0"/>
                                              </p:stCondLst>
                                            </p:cTn>
                                            <p:tgtEl>
                                              <p:spTgt spid="41"/>
                                            </p:tgtEl>
                                            <p:attrNameLst>
                                              <p:attrName>style.visibility</p:attrName>
                                            </p:attrNameLst>
                                          </p:cBhvr>
                                          <p:to>
                                            <p:strVal val="visible"/>
                                          </p:to>
                                        </p:set>
                                        <p:anim calcmode="lin" valueType="num" p14:bounceEnd="50000">
                                          <p:cBhvr additive="base">
                                            <p:cTn id="224" dur="500" fill="hold"/>
                                            <p:tgtEl>
                                              <p:spTgt spid="41"/>
                                            </p:tgtEl>
                                            <p:attrNameLst>
                                              <p:attrName>ppt_x</p:attrName>
                                            </p:attrNameLst>
                                          </p:cBhvr>
                                          <p:tavLst>
                                            <p:tav tm="0">
                                              <p:val>
                                                <p:strVal val="1+#ppt_w/2"/>
                                              </p:val>
                                            </p:tav>
                                            <p:tav tm="100000">
                                              <p:val>
                                                <p:strVal val="#ppt_x"/>
                                              </p:val>
                                            </p:tav>
                                          </p:tavLst>
                                        </p:anim>
                                        <p:anim calcmode="lin" valueType="num" p14:bounceEnd="50000">
                                          <p:cBhvr additive="base">
                                            <p:cTn id="225" dur="500" fill="hold"/>
                                            <p:tgtEl>
                                              <p:spTgt spid="41"/>
                                            </p:tgtEl>
                                            <p:attrNameLst>
                                              <p:attrName>ppt_y</p:attrName>
                                            </p:attrNameLst>
                                          </p:cBhvr>
                                          <p:tavLst>
                                            <p:tav tm="0">
                                              <p:val>
                                                <p:strVal val="#ppt_y"/>
                                              </p:val>
                                            </p:tav>
                                            <p:tav tm="100000">
                                              <p:val>
                                                <p:strVal val="#ppt_y"/>
                                              </p:val>
                                            </p:tav>
                                          </p:tavLst>
                                        </p:anim>
                                      </p:childTnLst>
                                    </p:cTn>
                                  </p:par>
                                  <p:par>
                                    <p:cTn id="226" presetID="53" presetClass="entr" presetSubtype="16" fill="hold" grpId="0" nodeType="withEffect">
                                      <p:stCondLst>
                                        <p:cond delay="2600"/>
                                      </p:stCondLst>
                                      <p:childTnLst>
                                        <p:set>
                                          <p:cBhvr>
                                            <p:cTn id="227" dur="1" fill="hold">
                                              <p:stCondLst>
                                                <p:cond delay="0"/>
                                              </p:stCondLst>
                                            </p:cTn>
                                            <p:tgtEl>
                                              <p:spTgt spid="42"/>
                                            </p:tgtEl>
                                            <p:attrNameLst>
                                              <p:attrName>style.visibility</p:attrName>
                                            </p:attrNameLst>
                                          </p:cBhvr>
                                          <p:to>
                                            <p:strVal val="visible"/>
                                          </p:to>
                                        </p:set>
                                        <p:anim calcmode="lin" valueType="num">
                                          <p:cBhvr>
                                            <p:cTn id="228" dur="300" fill="hold"/>
                                            <p:tgtEl>
                                              <p:spTgt spid="42"/>
                                            </p:tgtEl>
                                            <p:attrNameLst>
                                              <p:attrName>ppt_w</p:attrName>
                                            </p:attrNameLst>
                                          </p:cBhvr>
                                          <p:tavLst>
                                            <p:tav tm="0">
                                              <p:val>
                                                <p:fltVal val="0"/>
                                              </p:val>
                                            </p:tav>
                                            <p:tav tm="100000">
                                              <p:val>
                                                <p:strVal val="#ppt_w"/>
                                              </p:val>
                                            </p:tav>
                                          </p:tavLst>
                                        </p:anim>
                                        <p:anim calcmode="lin" valueType="num">
                                          <p:cBhvr>
                                            <p:cTn id="229" dur="300" fill="hold"/>
                                            <p:tgtEl>
                                              <p:spTgt spid="42"/>
                                            </p:tgtEl>
                                            <p:attrNameLst>
                                              <p:attrName>ppt_h</p:attrName>
                                            </p:attrNameLst>
                                          </p:cBhvr>
                                          <p:tavLst>
                                            <p:tav tm="0">
                                              <p:val>
                                                <p:fltVal val="0"/>
                                              </p:val>
                                            </p:tav>
                                            <p:tav tm="100000">
                                              <p:val>
                                                <p:strVal val="#ppt_h"/>
                                              </p:val>
                                            </p:tav>
                                          </p:tavLst>
                                        </p:anim>
                                        <p:animEffect transition="in" filter="fade">
                                          <p:cBhvr>
                                            <p:cTn id="230" dur="300"/>
                                            <p:tgtEl>
                                              <p:spTgt spid="42"/>
                                            </p:tgtEl>
                                          </p:cBhvr>
                                        </p:animEffect>
                                      </p:childTnLst>
                                    </p:cTn>
                                  </p:par>
                                  <p:par>
                                    <p:cTn id="231" presetID="6" presetClass="emph" presetSubtype="0" autoRev="1" fill="hold" grpId="1" nodeType="withEffect">
                                      <p:stCondLst>
                                        <p:cond delay="2900"/>
                                      </p:stCondLst>
                                      <p:childTnLst>
                                        <p:animScale>
                                          <p:cBhvr>
                                            <p:cTn id="232" dur="150" fill="hold"/>
                                            <p:tgtEl>
                                              <p:spTgt spid="42"/>
                                            </p:tgtEl>
                                          </p:cBhvr>
                                          <p:by x="110000" y="110000"/>
                                        </p:animScale>
                                      </p:childTnLst>
                                    </p:cTn>
                                  </p:par>
                                  <p:par>
                                    <p:cTn id="233" presetID="53" presetClass="entr" presetSubtype="16" fill="hold" grpId="0" nodeType="withEffect">
                                      <p:stCondLst>
                                        <p:cond delay="3200"/>
                                      </p:stCondLst>
                                      <p:childTnLst>
                                        <p:set>
                                          <p:cBhvr>
                                            <p:cTn id="234" dur="1" fill="hold">
                                              <p:stCondLst>
                                                <p:cond delay="0"/>
                                              </p:stCondLst>
                                            </p:cTn>
                                            <p:tgtEl>
                                              <p:spTgt spid="43"/>
                                            </p:tgtEl>
                                            <p:attrNameLst>
                                              <p:attrName>style.visibility</p:attrName>
                                            </p:attrNameLst>
                                          </p:cBhvr>
                                          <p:to>
                                            <p:strVal val="visible"/>
                                          </p:to>
                                        </p:set>
                                        <p:anim calcmode="lin" valueType="num">
                                          <p:cBhvr>
                                            <p:cTn id="235" dur="300" fill="hold"/>
                                            <p:tgtEl>
                                              <p:spTgt spid="43"/>
                                            </p:tgtEl>
                                            <p:attrNameLst>
                                              <p:attrName>ppt_w</p:attrName>
                                            </p:attrNameLst>
                                          </p:cBhvr>
                                          <p:tavLst>
                                            <p:tav tm="0">
                                              <p:val>
                                                <p:fltVal val="0"/>
                                              </p:val>
                                            </p:tav>
                                            <p:tav tm="100000">
                                              <p:val>
                                                <p:strVal val="#ppt_w"/>
                                              </p:val>
                                            </p:tav>
                                          </p:tavLst>
                                        </p:anim>
                                        <p:anim calcmode="lin" valueType="num">
                                          <p:cBhvr>
                                            <p:cTn id="236" dur="300" fill="hold"/>
                                            <p:tgtEl>
                                              <p:spTgt spid="43"/>
                                            </p:tgtEl>
                                            <p:attrNameLst>
                                              <p:attrName>ppt_h</p:attrName>
                                            </p:attrNameLst>
                                          </p:cBhvr>
                                          <p:tavLst>
                                            <p:tav tm="0">
                                              <p:val>
                                                <p:fltVal val="0"/>
                                              </p:val>
                                            </p:tav>
                                            <p:tav tm="100000">
                                              <p:val>
                                                <p:strVal val="#ppt_h"/>
                                              </p:val>
                                            </p:tav>
                                          </p:tavLst>
                                        </p:anim>
                                        <p:animEffect transition="in" filter="fade">
                                          <p:cBhvr>
                                            <p:cTn id="237" dur="300"/>
                                            <p:tgtEl>
                                              <p:spTgt spid="43"/>
                                            </p:tgtEl>
                                          </p:cBhvr>
                                        </p:animEffect>
                                      </p:childTnLst>
                                    </p:cTn>
                                  </p:par>
                                  <p:par>
                                    <p:cTn id="238" presetID="6" presetClass="emph" presetSubtype="0" autoRev="1" fill="hold" grpId="1" nodeType="withEffect">
                                      <p:stCondLst>
                                        <p:cond delay="3500"/>
                                      </p:stCondLst>
                                      <p:childTnLst>
                                        <p:animScale>
                                          <p:cBhvr>
                                            <p:cTn id="239" dur="150" fill="hold"/>
                                            <p:tgtEl>
                                              <p:spTgt spid="43"/>
                                            </p:tgtEl>
                                          </p:cBhvr>
                                          <p:by x="110000" y="110000"/>
                                        </p:animScale>
                                      </p:childTnLst>
                                    </p:cTn>
                                  </p:par>
                                  <p:par>
                                    <p:cTn id="240" presetID="2" presetClass="entr" presetSubtype="2" fill="hold" grpId="0" nodeType="withEffect" p14:presetBounceEnd="50000">
                                      <p:stCondLst>
                                        <p:cond delay="3500"/>
                                      </p:stCondLst>
                                      <p:childTnLst>
                                        <p:set>
                                          <p:cBhvr>
                                            <p:cTn id="241" dur="1" fill="hold">
                                              <p:stCondLst>
                                                <p:cond delay="0"/>
                                              </p:stCondLst>
                                            </p:cTn>
                                            <p:tgtEl>
                                              <p:spTgt spid="44"/>
                                            </p:tgtEl>
                                            <p:attrNameLst>
                                              <p:attrName>style.visibility</p:attrName>
                                            </p:attrNameLst>
                                          </p:cBhvr>
                                          <p:to>
                                            <p:strVal val="visible"/>
                                          </p:to>
                                        </p:set>
                                        <p:anim calcmode="lin" valueType="num" p14:bounceEnd="50000">
                                          <p:cBhvr additive="base">
                                            <p:cTn id="242" dur="500" fill="hold"/>
                                            <p:tgtEl>
                                              <p:spTgt spid="44"/>
                                            </p:tgtEl>
                                            <p:attrNameLst>
                                              <p:attrName>ppt_x</p:attrName>
                                            </p:attrNameLst>
                                          </p:cBhvr>
                                          <p:tavLst>
                                            <p:tav tm="0">
                                              <p:val>
                                                <p:strVal val="1+#ppt_w/2"/>
                                              </p:val>
                                            </p:tav>
                                            <p:tav tm="100000">
                                              <p:val>
                                                <p:strVal val="#ppt_x"/>
                                              </p:val>
                                            </p:tav>
                                          </p:tavLst>
                                        </p:anim>
                                        <p:anim calcmode="lin" valueType="num" p14:bounceEnd="50000">
                                          <p:cBhvr additive="base">
                                            <p:cTn id="243" dur="500" fill="hold"/>
                                            <p:tgtEl>
                                              <p:spTgt spid="44"/>
                                            </p:tgtEl>
                                            <p:attrNameLst>
                                              <p:attrName>ppt_y</p:attrName>
                                            </p:attrNameLst>
                                          </p:cBhvr>
                                          <p:tavLst>
                                            <p:tav tm="0">
                                              <p:val>
                                                <p:strVal val="#ppt_y"/>
                                              </p:val>
                                            </p:tav>
                                            <p:tav tm="100000">
                                              <p:val>
                                                <p:strVal val="#ppt_y"/>
                                              </p:val>
                                            </p:tav>
                                          </p:tavLst>
                                        </p:anim>
                                      </p:childTnLst>
                                    </p:cTn>
                                  </p:par>
                                  <p:par>
                                    <p:cTn id="244" presetID="53" presetClass="entr" presetSubtype="16" fill="hold" grpId="0" nodeType="withEffect">
                                      <p:stCondLst>
                                        <p:cond delay="3900"/>
                                      </p:stCondLst>
                                      <p:childTnLst>
                                        <p:set>
                                          <p:cBhvr>
                                            <p:cTn id="245" dur="1" fill="hold">
                                              <p:stCondLst>
                                                <p:cond delay="0"/>
                                              </p:stCondLst>
                                            </p:cTn>
                                            <p:tgtEl>
                                              <p:spTgt spid="45"/>
                                            </p:tgtEl>
                                            <p:attrNameLst>
                                              <p:attrName>style.visibility</p:attrName>
                                            </p:attrNameLst>
                                          </p:cBhvr>
                                          <p:to>
                                            <p:strVal val="visible"/>
                                          </p:to>
                                        </p:set>
                                        <p:anim calcmode="lin" valueType="num">
                                          <p:cBhvr>
                                            <p:cTn id="246" dur="300" fill="hold"/>
                                            <p:tgtEl>
                                              <p:spTgt spid="45"/>
                                            </p:tgtEl>
                                            <p:attrNameLst>
                                              <p:attrName>ppt_w</p:attrName>
                                            </p:attrNameLst>
                                          </p:cBhvr>
                                          <p:tavLst>
                                            <p:tav tm="0">
                                              <p:val>
                                                <p:fltVal val="0"/>
                                              </p:val>
                                            </p:tav>
                                            <p:tav tm="100000">
                                              <p:val>
                                                <p:strVal val="#ppt_w"/>
                                              </p:val>
                                            </p:tav>
                                          </p:tavLst>
                                        </p:anim>
                                        <p:anim calcmode="lin" valueType="num">
                                          <p:cBhvr>
                                            <p:cTn id="247" dur="300" fill="hold"/>
                                            <p:tgtEl>
                                              <p:spTgt spid="45"/>
                                            </p:tgtEl>
                                            <p:attrNameLst>
                                              <p:attrName>ppt_h</p:attrName>
                                            </p:attrNameLst>
                                          </p:cBhvr>
                                          <p:tavLst>
                                            <p:tav tm="0">
                                              <p:val>
                                                <p:fltVal val="0"/>
                                              </p:val>
                                            </p:tav>
                                            <p:tav tm="100000">
                                              <p:val>
                                                <p:strVal val="#ppt_h"/>
                                              </p:val>
                                            </p:tav>
                                          </p:tavLst>
                                        </p:anim>
                                        <p:animEffect transition="in" filter="fade">
                                          <p:cBhvr>
                                            <p:cTn id="248" dur="300"/>
                                            <p:tgtEl>
                                              <p:spTgt spid="45"/>
                                            </p:tgtEl>
                                          </p:cBhvr>
                                        </p:animEffect>
                                      </p:childTnLst>
                                    </p:cTn>
                                  </p:par>
                                  <p:par>
                                    <p:cTn id="249" presetID="6" presetClass="emph" presetSubtype="0" autoRev="1" fill="hold" grpId="1" nodeType="withEffect">
                                      <p:stCondLst>
                                        <p:cond delay="4200"/>
                                      </p:stCondLst>
                                      <p:childTnLst>
                                        <p:animScale>
                                          <p:cBhvr>
                                            <p:cTn id="250" dur="150" fill="hold"/>
                                            <p:tgtEl>
                                              <p:spTgt spid="45"/>
                                            </p:tgtEl>
                                          </p:cBhvr>
                                          <p:by x="110000" y="110000"/>
                                        </p:animScale>
                                      </p:childTnLst>
                                    </p:cTn>
                                  </p:par>
                                  <p:par>
                                    <p:cTn id="251" presetID="53" presetClass="entr" presetSubtype="16" fill="hold" grpId="0" nodeType="withEffect">
                                      <p:stCondLst>
                                        <p:cond delay="4500"/>
                                      </p:stCondLst>
                                      <p:childTnLst>
                                        <p:set>
                                          <p:cBhvr>
                                            <p:cTn id="252" dur="1" fill="hold">
                                              <p:stCondLst>
                                                <p:cond delay="0"/>
                                              </p:stCondLst>
                                            </p:cTn>
                                            <p:tgtEl>
                                              <p:spTgt spid="46"/>
                                            </p:tgtEl>
                                            <p:attrNameLst>
                                              <p:attrName>style.visibility</p:attrName>
                                            </p:attrNameLst>
                                          </p:cBhvr>
                                          <p:to>
                                            <p:strVal val="visible"/>
                                          </p:to>
                                        </p:set>
                                        <p:anim calcmode="lin" valueType="num">
                                          <p:cBhvr>
                                            <p:cTn id="253" dur="300" fill="hold"/>
                                            <p:tgtEl>
                                              <p:spTgt spid="46"/>
                                            </p:tgtEl>
                                            <p:attrNameLst>
                                              <p:attrName>ppt_w</p:attrName>
                                            </p:attrNameLst>
                                          </p:cBhvr>
                                          <p:tavLst>
                                            <p:tav tm="0">
                                              <p:val>
                                                <p:fltVal val="0"/>
                                              </p:val>
                                            </p:tav>
                                            <p:tav tm="100000">
                                              <p:val>
                                                <p:strVal val="#ppt_w"/>
                                              </p:val>
                                            </p:tav>
                                          </p:tavLst>
                                        </p:anim>
                                        <p:anim calcmode="lin" valueType="num">
                                          <p:cBhvr>
                                            <p:cTn id="254" dur="300" fill="hold"/>
                                            <p:tgtEl>
                                              <p:spTgt spid="46"/>
                                            </p:tgtEl>
                                            <p:attrNameLst>
                                              <p:attrName>ppt_h</p:attrName>
                                            </p:attrNameLst>
                                          </p:cBhvr>
                                          <p:tavLst>
                                            <p:tav tm="0">
                                              <p:val>
                                                <p:fltVal val="0"/>
                                              </p:val>
                                            </p:tav>
                                            <p:tav tm="100000">
                                              <p:val>
                                                <p:strVal val="#ppt_h"/>
                                              </p:val>
                                            </p:tav>
                                          </p:tavLst>
                                        </p:anim>
                                        <p:animEffect transition="in" filter="fade">
                                          <p:cBhvr>
                                            <p:cTn id="255" dur="300"/>
                                            <p:tgtEl>
                                              <p:spTgt spid="46"/>
                                            </p:tgtEl>
                                          </p:cBhvr>
                                        </p:animEffect>
                                      </p:childTnLst>
                                    </p:cTn>
                                  </p:par>
                                  <p:par>
                                    <p:cTn id="256" presetID="6" presetClass="emph" presetSubtype="0" autoRev="1" fill="hold" grpId="1" nodeType="withEffect">
                                      <p:stCondLst>
                                        <p:cond delay="4800"/>
                                      </p:stCondLst>
                                      <p:childTnLst>
                                        <p:animScale>
                                          <p:cBhvr>
                                            <p:cTn id="257" dur="150" fill="hold"/>
                                            <p:tgtEl>
                                              <p:spTgt spid="46"/>
                                            </p:tgtEl>
                                          </p:cBhvr>
                                          <p:by x="110000" y="110000"/>
                                        </p:animScale>
                                      </p:childTnLst>
                                    </p:cTn>
                                  </p:par>
                                  <p:par>
                                    <p:cTn id="258" presetID="2" presetClass="entr" presetSubtype="2" fill="hold" grpId="0" nodeType="withEffect" p14:presetBounceEnd="50000">
                                      <p:stCondLst>
                                        <p:cond delay="4800"/>
                                      </p:stCondLst>
                                      <p:childTnLst>
                                        <p:set>
                                          <p:cBhvr>
                                            <p:cTn id="259" dur="1" fill="hold">
                                              <p:stCondLst>
                                                <p:cond delay="0"/>
                                              </p:stCondLst>
                                            </p:cTn>
                                            <p:tgtEl>
                                              <p:spTgt spid="47"/>
                                            </p:tgtEl>
                                            <p:attrNameLst>
                                              <p:attrName>style.visibility</p:attrName>
                                            </p:attrNameLst>
                                          </p:cBhvr>
                                          <p:to>
                                            <p:strVal val="visible"/>
                                          </p:to>
                                        </p:set>
                                        <p:anim calcmode="lin" valueType="num" p14:bounceEnd="50000">
                                          <p:cBhvr additive="base">
                                            <p:cTn id="260" dur="500" fill="hold"/>
                                            <p:tgtEl>
                                              <p:spTgt spid="47"/>
                                            </p:tgtEl>
                                            <p:attrNameLst>
                                              <p:attrName>ppt_x</p:attrName>
                                            </p:attrNameLst>
                                          </p:cBhvr>
                                          <p:tavLst>
                                            <p:tav tm="0">
                                              <p:val>
                                                <p:strVal val="1+#ppt_w/2"/>
                                              </p:val>
                                            </p:tav>
                                            <p:tav tm="100000">
                                              <p:val>
                                                <p:strVal val="#ppt_x"/>
                                              </p:val>
                                            </p:tav>
                                          </p:tavLst>
                                        </p:anim>
                                        <p:anim calcmode="lin" valueType="num" p14:bounceEnd="50000">
                                          <p:cBhvr additive="base">
                                            <p:cTn id="261" dur="500" fill="hold"/>
                                            <p:tgtEl>
                                              <p:spTgt spid="47"/>
                                            </p:tgtEl>
                                            <p:attrNameLst>
                                              <p:attrName>ppt_y</p:attrName>
                                            </p:attrNameLst>
                                          </p:cBhvr>
                                          <p:tavLst>
                                            <p:tav tm="0">
                                              <p:val>
                                                <p:strVal val="#ppt_y"/>
                                              </p:val>
                                            </p:tav>
                                            <p:tav tm="100000">
                                              <p:val>
                                                <p:strVal val="#ppt_y"/>
                                              </p:val>
                                            </p:tav>
                                          </p:tavLst>
                                        </p:anim>
                                      </p:childTnLst>
                                    </p:cTn>
                                  </p:par>
                                  <p:par>
                                    <p:cTn id="262" presetID="53" presetClass="entr" presetSubtype="16" fill="hold" grpId="0" nodeType="withEffect">
                                      <p:stCondLst>
                                        <p:cond delay="5200"/>
                                      </p:stCondLst>
                                      <p:childTnLst>
                                        <p:set>
                                          <p:cBhvr>
                                            <p:cTn id="263" dur="1" fill="hold">
                                              <p:stCondLst>
                                                <p:cond delay="0"/>
                                              </p:stCondLst>
                                            </p:cTn>
                                            <p:tgtEl>
                                              <p:spTgt spid="48"/>
                                            </p:tgtEl>
                                            <p:attrNameLst>
                                              <p:attrName>style.visibility</p:attrName>
                                            </p:attrNameLst>
                                          </p:cBhvr>
                                          <p:to>
                                            <p:strVal val="visible"/>
                                          </p:to>
                                        </p:set>
                                        <p:anim calcmode="lin" valueType="num">
                                          <p:cBhvr>
                                            <p:cTn id="264" dur="300" fill="hold"/>
                                            <p:tgtEl>
                                              <p:spTgt spid="48"/>
                                            </p:tgtEl>
                                            <p:attrNameLst>
                                              <p:attrName>ppt_w</p:attrName>
                                            </p:attrNameLst>
                                          </p:cBhvr>
                                          <p:tavLst>
                                            <p:tav tm="0">
                                              <p:val>
                                                <p:fltVal val="0"/>
                                              </p:val>
                                            </p:tav>
                                            <p:tav tm="100000">
                                              <p:val>
                                                <p:strVal val="#ppt_w"/>
                                              </p:val>
                                            </p:tav>
                                          </p:tavLst>
                                        </p:anim>
                                        <p:anim calcmode="lin" valueType="num">
                                          <p:cBhvr>
                                            <p:cTn id="265" dur="300" fill="hold"/>
                                            <p:tgtEl>
                                              <p:spTgt spid="48"/>
                                            </p:tgtEl>
                                            <p:attrNameLst>
                                              <p:attrName>ppt_h</p:attrName>
                                            </p:attrNameLst>
                                          </p:cBhvr>
                                          <p:tavLst>
                                            <p:tav tm="0">
                                              <p:val>
                                                <p:fltVal val="0"/>
                                              </p:val>
                                            </p:tav>
                                            <p:tav tm="100000">
                                              <p:val>
                                                <p:strVal val="#ppt_h"/>
                                              </p:val>
                                            </p:tav>
                                          </p:tavLst>
                                        </p:anim>
                                        <p:animEffect transition="in" filter="fade">
                                          <p:cBhvr>
                                            <p:cTn id="266" dur="300"/>
                                            <p:tgtEl>
                                              <p:spTgt spid="48"/>
                                            </p:tgtEl>
                                          </p:cBhvr>
                                        </p:animEffect>
                                      </p:childTnLst>
                                    </p:cTn>
                                  </p:par>
                                  <p:par>
                                    <p:cTn id="267" presetID="6" presetClass="emph" presetSubtype="0" autoRev="1" fill="hold" grpId="1" nodeType="withEffect">
                                      <p:stCondLst>
                                        <p:cond delay="5500"/>
                                      </p:stCondLst>
                                      <p:childTnLst>
                                        <p:animScale>
                                          <p:cBhvr>
                                            <p:cTn id="268" dur="150" fill="hold"/>
                                            <p:tgtEl>
                                              <p:spTgt spid="48"/>
                                            </p:tgtEl>
                                          </p:cBhvr>
                                          <p:by x="110000" y="110000"/>
                                        </p:animScale>
                                      </p:childTnLst>
                                    </p:cTn>
                                  </p:par>
                                  <p:par>
                                    <p:cTn id="269" presetID="53" presetClass="entr" presetSubtype="16" fill="hold" grpId="0" nodeType="withEffect">
                                      <p:stCondLst>
                                        <p:cond delay="5800"/>
                                      </p:stCondLst>
                                      <p:childTnLst>
                                        <p:set>
                                          <p:cBhvr>
                                            <p:cTn id="270" dur="1" fill="hold">
                                              <p:stCondLst>
                                                <p:cond delay="0"/>
                                              </p:stCondLst>
                                            </p:cTn>
                                            <p:tgtEl>
                                              <p:spTgt spid="49"/>
                                            </p:tgtEl>
                                            <p:attrNameLst>
                                              <p:attrName>style.visibility</p:attrName>
                                            </p:attrNameLst>
                                          </p:cBhvr>
                                          <p:to>
                                            <p:strVal val="visible"/>
                                          </p:to>
                                        </p:set>
                                        <p:anim calcmode="lin" valueType="num">
                                          <p:cBhvr>
                                            <p:cTn id="271" dur="300" fill="hold"/>
                                            <p:tgtEl>
                                              <p:spTgt spid="49"/>
                                            </p:tgtEl>
                                            <p:attrNameLst>
                                              <p:attrName>ppt_w</p:attrName>
                                            </p:attrNameLst>
                                          </p:cBhvr>
                                          <p:tavLst>
                                            <p:tav tm="0">
                                              <p:val>
                                                <p:fltVal val="0"/>
                                              </p:val>
                                            </p:tav>
                                            <p:tav tm="100000">
                                              <p:val>
                                                <p:strVal val="#ppt_w"/>
                                              </p:val>
                                            </p:tav>
                                          </p:tavLst>
                                        </p:anim>
                                        <p:anim calcmode="lin" valueType="num">
                                          <p:cBhvr>
                                            <p:cTn id="272" dur="300" fill="hold"/>
                                            <p:tgtEl>
                                              <p:spTgt spid="49"/>
                                            </p:tgtEl>
                                            <p:attrNameLst>
                                              <p:attrName>ppt_h</p:attrName>
                                            </p:attrNameLst>
                                          </p:cBhvr>
                                          <p:tavLst>
                                            <p:tav tm="0">
                                              <p:val>
                                                <p:fltVal val="0"/>
                                              </p:val>
                                            </p:tav>
                                            <p:tav tm="100000">
                                              <p:val>
                                                <p:strVal val="#ppt_h"/>
                                              </p:val>
                                            </p:tav>
                                          </p:tavLst>
                                        </p:anim>
                                        <p:animEffect transition="in" filter="fade">
                                          <p:cBhvr>
                                            <p:cTn id="273" dur="300"/>
                                            <p:tgtEl>
                                              <p:spTgt spid="49"/>
                                            </p:tgtEl>
                                          </p:cBhvr>
                                        </p:animEffect>
                                      </p:childTnLst>
                                    </p:cTn>
                                  </p:par>
                                  <p:par>
                                    <p:cTn id="274" presetID="6" presetClass="emph" presetSubtype="0" autoRev="1" fill="hold" grpId="1" nodeType="withEffect">
                                      <p:stCondLst>
                                        <p:cond delay="6100"/>
                                      </p:stCondLst>
                                      <p:childTnLst>
                                        <p:animScale>
                                          <p:cBhvr>
                                            <p:cTn id="275" dur="150" fill="hold"/>
                                            <p:tgtEl>
                                              <p:spTgt spid="49"/>
                                            </p:tgtEl>
                                          </p:cBhvr>
                                          <p:by x="110000" y="110000"/>
                                        </p:animScale>
                                      </p:childTnLst>
                                    </p:cTn>
                                  </p:par>
                                  <p:par>
                                    <p:cTn id="276" presetID="2" presetClass="entr" presetSubtype="2" fill="hold" grpId="0" nodeType="withEffect" p14:presetBounceEnd="50000">
                                      <p:stCondLst>
                                        <p:cond delay="6100"/>
                                      </p:stCondLst>
                                      <p:childTnLst>
                                        <p:set>
                                          <p:cBhvr>
                                            <p:cTn id="277" dur="1" fill="hold">
                                              <p:stCondLst>
                                                <p:cond delay="0"/>
                                              </p:stCondLst>
                                            </p:cTn>
                                            <p:tgtEl>
                                              <p:spTgt spid="50"/>
                                            </p:tgtEl>
                                            <p:attrNameLst>
                                              <p:attrName>style.visibility</p:attrName>
                                            </p:attrNameLst>
                                          </p:cBhvr>
                                          <p:to>
                                            <p:strVal val="visible"/>
                                          </p:to>
                                        </p:set>
                                        <p:anim calcmode="lin" valueType="num" p14:bounceEnd="50000">
                                          <p:cBhvr additive="base">
                                            <p:cTn id="278" dur="500" fill="hold"/>
                                            <p:tgtEl>
                                              <p:spTgt spid="50"/>
                                            </p:tgtEl>
                                            <p:attrNameLst>
                                              <p:attrName>ppt_x</p:attrName>
                                            </p:attrNameLst>
                                          </p:cBhvr>
                                          <p:tavLst>
                                            <p:tav tm="0">
                                              <p:val>
                                                <p:strVal val="1+#ppt_w/2"/>
                                              </p:val>
                                            </p:tav>
                                            <p:tav tm="100000">
                                              <p:val>
                                                <p:strVal val="#ppt_x"/>
                                              </p:val>
                                            </p:tav>
                                          </p:tavLst>
                                        </p:anim>
                                        <p:anim calcmode="lin" valueType="num" p14:bounceEnd="50000">
                                          <p:cBhvr additive="base">
                                            <p:cTn id="279" dur="500" fill="hold"/>
                                            <p:tgtEl>
                                              <p:spTgt spid="50"/>
                                            </p:tgtEl>
                                            <p:attrNameLst>
                                              <p:attrName>ppt_y</p:attrName>
                                            </p:attrNameLst>
                                          </p:cBhvr>
                                          <p:tavLst>
                                            <p:tav tm="0">
                                              <p:val>
                                                <p:strVal val="#ppt_y"/>
                                              </p:val>
                                            </p:tav>
                                            <p:tav tm="100000">
                                              <p:val>
                                                <p:strVal val="#ppt_y"/>
                                              </p:val>
                                            </p:tav>
                                          </p:tavLst>
                                        </p:anim>
                                      </p:childTnLst>
                                    </p:cTn>
                                  </p:par>
                                  <p:par>
                                    <p:cTn id="280" presetID="53" presetClass="entr" presetSubtype="16" fill="hold" grpId="0" nodeType="withEffect">
                                      <p:stCondLst>
                                        <p:cond delay="6500"/>
                                      </p:stCondLst>
                                      <p:childTnLst>
                                        <p:set>
                                          <p:cBhvr>
                                            <p:cTn id="281" dur="1" fill="hold">
                                              <p:stCondLst>
                                                <p:cond delay="0"/>
                                              </p:stCondLst>
                                            </p:cTn>
                                            <p:tgtEl>
                                              <p:spTgt spid="54"/>
                                            </p:tgtEl>
                                            <p:attrNameLst>
                                              <p:attrName>style.visibility</p:attrName>
                                            </p:attrNameLst>
                                          </p:cBhvr>
                                          <p:to>
                                            <p:strVal val="visible"/>
                                          </p:to>
                                        </p:set>
                                        <p:anim calcmode="lin" valueType="num">
                                          <p:cBhvr>
                                            <p:cTn id="282" dur="300" fill="hold"/>
                                            <p:tgtEl>
                                              <p:spTgt spid="54"/>
                                            </p:tgtEl>
                                            <p:attrNameLst>
                                              <p:attrName>ppt_w</p:attrName>
                                            </p:attrNameLst>
                                          </p:cBhvr>
                                          <p:tavLst>
                                            <p:tav tm="0">
                                              <p:val>
                                                <p:fltVal val="0"/>
                                              </p:val>
                                            </p:tav>
                                            <p:tav tm="100000">
                                              <p:val>
                                                <p:strVal val="#ppt_w"/>
                                              </p:val>
                                            </p:tav>
                                          </p:tavLst>
                                        </p:anim>
                                        <p:anim calcmode="lin" valueType="num">
                                          <p:cBhvr>
                                            <p:cTn id="283" dur="300" fill="hold"/>
                                            <p:tgtEl>
                                              <p:spTgt spid="54"/>
                                            </p:tgtEl>
                                            <p:attrNameLst>
                                              <p:attrName>ppt_h</p:attrName>
                                            </p:attrNameLst>
                                          </p:cBhvr>
                                          <p:tavLst>
                                            <p:tav tm="0">
                                              <p:val>
                                                <p:fltVal val="0"/>
                                              </p:val>
                                            </p:tav>
                                            <p:tav tm="100000">
                                              <p:val>
                                                <p:strVal val="#ppt_h"/>
                                              </p:val>
                                            </p:tav>
                                          </p:tavLst>
                                        </p:anim>
                                        <p:animEffect transition="in" filter="fade">
                                          <p:cBhvr>
                                            <p:cTn id="284" dur="300"/>
                                            <p:tgtEl>
                                              <p:spTgt spid="54"/>
                                            </p:tgtEl>
                                          </p:cBhvr>
                                        </p:animEffect>
                                      </p:childTnLst>
                                    </p:cTn>
                                  </p:par>
                                  <p:par>
                                    <p:cTn id="285" presetID="6" presetClass="emph" presetSubtype="0" autoRev="1" fill="hold" grpId="1" nodeType="withEffect">
                                      <p:stCondLst>
                                        <p:cond delay="6800"/>
                                      </p:stCondLst>
                                      <p:childTnLst>
                                        <p:animScale>
                                          <p:cBhvr>
                                            <p:cTn id="286" dur="150" fill="hold"/>
                                            <p:tgtEl>
                                              <p:spTgt spid="54"/>
                                            </p:tgtEl>
                                          </p:cBhvr>
                                          <p:by x="110000" y="110000"/>
                                        </p:animScale>
                                      </p:childTnLst>
                                    </p:cTn>
                                  </p:par>
                                  <p:par>
                                    <p:cTn id="287" presetID="53" presetClass="entr" presetSubtype="16" fill="hold" grpId="0" nodeType="withEffect">
                                      <p:stCondLst>
                                        <p:cond delay="7100"/>
                                      </p:stCondLst>
                                      <p:childTnLst>
                                        <p:set>
                                          <p:cBhvr>
                                            <p:cTn id="288" dur="1" fill="hold">
                                              <p:stCondLst>
                                                <p:cond delay="0"/>
                                              </p:stCondLst>
                                            </p:cTn>
                                            <p:tgtEl>
                                              <p:spTgt spid="55"/>
                                            </p:tgtEl>
                                            <p:attrNameLst>
                                              <p:attrName>style.visibility</p:attrName>
                                            </p:attrNameLst>
                                          </p:cBhvr>
                                          <p:to>
                                            <p:strVal val="visible"/>
                                          </p:to>
                                        </p:set>
                                        <p:anim calcmode="lin" valueType="num">
                                          <p:cBhvr>
                                            <p:cTn id="289" dur="300" fill="hold"/>
                                            <p:tgtEl>
                                              <p:spTgt spid="55"/>
                                            </p:tgtEl>
                                            <p:attrNameLst>
                                              <p:attrName>ppt_w</p:attrName>
                                            </p:attrNameLst>
                                          </p:cBhvr>
                                          <p:tavLst>
                                            <p:tav tm="0">
                                              <p:val>
                                                <p:fltVal val="0"/>
                                              </p:val>
                                            </p:tav>
                                            <p:tav tm="100000">
                                              <p:val>
                                                <p:strVal val="#ppt_w"/>
                                              </p:val>
                                            </p:tav>
                                          </p:tavLst>
                                        </p:anim>
                                        <p:anim calcmode="lin" valueType="num">
                                          <p:cBhvr>
                                            <p:cTn id="290" dur="300" fill="hold"/>
                                            <p:tgtEl>
                                              <p:spTgt spid="55"/>
                                            </p:tgtEl>
                                            <p:attrNameLst>
                                              <p:attrName>ppt_h</p:attrName>
                                            </p:attrNameLst>
                                          </p:cBhvr>
                                          <p:tavLst>
                                            <p:tav tm="0">
                                              <p:val>
                                                <p:fltVal val="0"/>
                                              </p:val>
                                            </p:tav>
                                            <p:tav tm="100000">
                                              <p:val>
                                                <p:strVal val="#ppt_h"/>
                                              </p:val>
                                            </p:tav>
                                          </p:tavLst>
                                        </p:anim>
                                        <p:animEffect transition="in" filter="fade">
                                          <p:cBhvr>
                                            <p:cTn id="291" dur="300"/>
                                            <p:tgtEl>
                                              <p:spTgt spid="55"/>
                                            </p:tgtEl>
                                          </p:cBhvr>
                                        </p:animEffect>
                                      </p:childTnLst>
                                    </p:cTn>
                                  </p:par>
                                  <p:par>
                                    <p:cTn id="292" presetID="6" presetClass="emph" presetSubtype="0" autoRev="1" fill="hold" grpId="1" nodeType="withEffect">
                                      <p:stCondLst>
                                        <p:cond delay="7400"/>
                                      </p:stCondLst>
                                      <p:childTnLst>
                                        <p:animScale>
                                          <p:cBhvr>
                                            <p:cTn id="293" dur="150" fill="hold"/>
                                            <p:tgtEl>
                                              <p:spTgt spid="55"/>
                                            </p:tgtEl>
                                          </p:cBhvr>
                                          <p:by x="110000" y="110000"/>
                                        </p:animScale>
                                      </p:childTnLst>
                                    </p:cTn>
                                  </p:par>
                                  <p:par>
                                    <p:cTn id="294" presetID="2" presetClass="entr" presetSubtype="2" fill="hold" grpId="0" nodeType="withEffect" p14:presetBounceEnd="50000">
                                      <p:stCondLst>
                                        <p:cond delay="7400"/>
                                      </p:stCondLst>
                                      <p:childTnLst>
                                        <p:set>
                                          <p:cBhvr>
                                            <p:cTn id="295" dur="1" fill="hold">
                                              <p:stCondLst>
                                                <p:cond delay="0"/>
                                              </p:stCondLst>
                                            </p:cTn>
                                            <p:tgtEl>
                                              <p:spTgt spid="56"/>
                                            </p:tgtEl>
                                            <p:attrNameLst>
                                              <p:attrName>style.visibility</p:attrName>
                                            </p:attrNameLst>
                                          </p:cBhvr>
                                          <p:to>
                                            <p:strVal val="visible"/>
                                          </p:to>
                                        </p:set>
                                        <p:anim calcmode="lin" valueType="num" p14:bounceEnd="50000">
                                          <p:cBhvr additive="base">
                                            <p:cTn id="296" dur="500" fill="hold"/>
                                            <p:tgtEl>
                                              <p:spTgt spid="56"/>
                                            </p:tgtEl>
                                            <p:attrNameLst>
                                              <p:attrName>ppt_x</p:attrName>
                                            </p:attrNameLst>
                                          </p:cBhvr>
                                          <p:tavLst>
                                            <p:tav tm="0">
                                              <p:val>
                                                <p:strVal val="1+#ppt_w/2"/>
                                              </p:val>
                                            </p:tav>
                                            <p:tav tm="100000">
                                              <p:val>
                                                <p:strVal val="#ppt_x"/>
                                              </p:val>
                                            </p:tav>
                                          </p:tavLst>
                                        </p:anim>
                                        <p:anim calcmode="lin" valueType="num" p14:bounceEnd="50000">
                                          <p:cBhvr additive="base">
                                            <p:cTn id="297"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P spid="8" grpId="0" animBg="1"/>
          <p:bldP spid="8" grpId="1" animBg="1"/>
          <p:bldP spid="9" grpId="0" animBg="1"/>
          <p:bldP spid="9" grpId="1" animBg="1"/>
          <p:bldP spid="10" grpId="0" bldLvl="0" animBg="1"/>
          <p:bldP spid="10" grpId="1" bldLvl="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animBg="1"/>
          <p:bldP spid="36" grpId="1" animBg="1"/>
          <p:bldP spid="40" grpId="0"/>
          <p:bldP spid="40" grpId="1"/>
          <p:bldP spid="41" grpId="0"/>
          <p:bldP spid="42" grpId="0" animBg="1"/>
          <p:bldP spid="42" grpId="1" animBg="1"/>
          <p:bldP spid="43" grpId="0"/>
          <p:bldP spid="43" grpId="1"/>
          <p:bldP spid="44" grpId="0"/>
          <p:bldP spid="45" grpId="0" animBg="1"/>
          <p:bldP spid="45" grpId="1" animBg="1"/>
          <p:bldP spid="46" grpId="0"/>
          <p:bldP spid="46" grpId="1"/>
          <p:bldP spid="47" grpId="0"/>
          <p:bldP spid="48" grpId="0" animBg="1"/>
          <p:bldP spid="48" grpId="1" animBg="1"/>
          <p:bldP spid="49" grpId="0"/>
          <p:bldP spid="49" grpId="1"/>
          <p:bldP spid="50" grpId="0"/>
          <p:bldP spid="54" grpId="0" animBg="1"/>
          <p:bldP spid="54" grpId="1" animBg="1"/>
          <p:bldP spid="55" grpId="0"/>
          <p:bldP spid="55" grpId="1"/>
          <p:bldP spid="5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300" fill="hold"/>
                                            <p:tgtEl>
                                              <p:spTgt spid="5"/>
                                            </p:tgtEl>
                                            <p:attrNameLst>
                                              <p:attrName>ppt_w</p:attrName>
                                            </p:attrNameLst>
                                          </p:cBhvr>
                                          <p:tavLst>
                                            <p:tav tm="0">
                                              <p:val>
                                                <p:fltVal val="0"/>
                                              </p:val>
                                            </p:tav>
                                            <p:tav tm="100000">
                                              <p:val>
                                                <p:strVal val="#ppt_w"/>
                                              </p:val>
                                            </p:tav>
                                          </p:tavLst>
                                        </p:anim>
                                        <p:anim calcmode="lin" valueType="num">
                                          <p:cBhvr>
                                            <p:cTn id="15" dur="300" fill="hold"/>
                                            <p:tgtEl>
                                              <p:spTgt spid="5"/>
                                            </p:tgtEl>
                                            <p:attrNameLst>
                                              <p:attrName>ppt_h</p:attrName>
                                            </p:attrNameLst>
                                          </p:cBhvr>
                                          <p:tavLst>
                                            <p:tav tm="0">
                                              <p:val>
                                                <p:fltVal val="0"/>
                                              </p:val>
                                            </p:tav>
                                            <p:tav tm="100000">
                                              <p:val>
                                                <p:strVal val="#ppt_h"/>
                                              </p:val>
                                            </p:tav>
                                          </p:tavLst>
                                        </p:anim>
                                        <p:animEffect transition="in" filter="fade">
                                          <p:cBhvr>
                                            <p:cTn id="16" dur="300"/>
                                            <p:tgtEl>
                                              <p:spTgt spid="5"/>
                                            </p:tgtEl>
                                          </p:cBhvr>
                                        </p:animEffect>
                                      </p:childTnLst>
                                    </p:cTn>
                                  </p:par>
                                  <p:par>
                                    <p:cTn id="17" presetID="6" presetClass="emph" presetSubtype="0" autoRev="1" fill="hold" grpId="1" nodeType="withEffect">
                                      <p:stCondLst>
                                        <p:cond delay="300"/>
                                      </p:stCondLst>
                                      <p:childTnLst>
                                        <p:animScale>
                                          <p:cBhvr>
                                            <p:cTn id="18" dur="150" fill="hold"/>
                                            <p:tgtEl>
                                              <p:spTgt spid="5"/>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300" fill="hold"/>
                                            <p:tgtEl>
                                              <p:spTgt spid="8"/>
                                            </p:tgtEl>
                                            <p:attrNameLst>
                                              <p:attrName>ppt_w</p:attrName>
                                            </p:attrNameLst>
                                          </p:cBhvr>
                                          <p:tavLst>
                                            <p:tav tm="0">
                                              <p:val>
                                                <p:fltVal val="0"/>
                                              </p:val>
                                            </p:tav>
                                            <p:tav tm="100000">
                                              <p:val>
                                                <p:strVal val="#ppt_w"/>
                                              </p:val>
                                            </p:tav>
                                          </p:tavLst>
                                        </p:anim>
                                        <p:anim calcmode="lin" valueType="num">
                                          <p:cBhvr>
                                            <p:cTn id="22" dur="300" fill="hold"/>
                                            <p:tgtEl>
                                              <p:spTgt spid="8"/>
                                            </p:tgtEl>
                                            <p:attrNameLst>
                                              <p:attrName>ppt_h</p:attrName>
                                            </p:attrNameLst>
                                          </p:cBhvr>
                                          <p:tavLst>
                                            <p:tav tm="0">
                                              <p:val>
                                                <p:fltVal val="0"/>
                                              </p:val>
                                            </p:tav>
                                            <p:tav tm="100000">
                                              <p:val>
                                                <p:strVal val="#ppt_h"/>
                                              </p:val>
                                            </p:tav>
                                          </p:tavLst>
                                        </p:anim>
                                        <p:animEffect transition="in" filter="fade">
                                          <p:cBhvr>
                                            <p:cTn id="23" dur="300"/>
                                            <p:tgtEl>
                                              <p:spTgt spid="8"/>
                                            </p:tgtEl>
                                          </p:cBhvr>
                                        </p:animEffect>
                                      </p:childTnLst>
                                    </p:cTn>
                                  </p:par>
                                  <p:par>
                                    <p:cTn id="24" presetID="6" presetClass="emph" presetSubtype="0" autoRev="1" fill="hold" grpId="1" nodeType="withEffect">
                                      <p:stCondLst>
                                        <p:cond delay="300"/>
                                      </p:stCondLst>
                                      <p:childTnLst>
                                        <p:animScale>
                                          <p:cBhvr>
                                            <p:cTn id="25" dur="150" fill="hold"/>
                                            <p:tgtEl>
                                              <p:spTgt spid="8"/>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 calcmode="lin" valueType="num">
                                          <p:cBhvr>
                                            <p:cTn id="28" dur="300" fill="hold"/>
                                            <p:tgtEl>
                                              <p:spTgt spid="9"/>
                                            </p:tgtEl>
                                            <p:attrNameLst>
                                              <p:attrName>ppt_w</p:attrName>
                                            </p:attrNameLst>
                                          </p:cBhvr>
                                          <p:tavLst>
                                            <p:tav tm="0">
                                              <p:val>
                                                <p:fltVal val="0"/>
                                              </p:val>
                                            </p:tav>
                                            <p:tav tm="100000">
                                              <p:val>
                                                <p:strVal val="#ppt_w"/>
                                              </p:val>
                                            </p:tav>
                                          </p:tavLst>
                                        </p:anim>
                                        <p:anim calcmode="lin" valueType="num">
                                          <p:cBhvr>
                                            <p:cTn id="29" dur="300" fill="hold"/>
                                            <p:tgtEl>
                                              <p:spTgt spid="9"/>
                                            </p:tgtEl>
                                            <p:attrNameLst>
                                              <p:attrName>ppt_h</p:attrName>
                                            </p:attrNameLst>
                                          </p:cBhvr>
                                          <p:tavLst>
                                            <p:tav tm="0">
                                              <p:val>
                                                <p:fltVal val="0"/>
                                              </p:val>
                                            </p:tav>
                                            <p:tav tm="100000">
                                              <p:val>
                                                <p:strVal val="#ppt_h"/>
                                              </p:val>
                                            </p:tav>
                                          </p:tavLst>
                                        </p:anim>
                                        <p:animEffect transition="in" filter="fade">
                                          <p:cBhvr>
                                            <p:cTn id="30" dur="300"/>
                                            <p:tgtEl>
                                              <p:spTgt spid="9"/>
                                            </p:tgtEl>
                                          </p:cBhvr>
                                        </p:animEffect>
                                      </p:childTnLst>
                                    </p:cTn>
                                  </p:par>
                                  <p:par>
                                    <p:cTn id="31" presetID="6" presetClass="emph" presetSubtype="0" autoRev="1" fill="hold" grpId="1" nodeType="withEffect">
                                      <p:stCondLst>
                                        <p:cond delay="800"/>
                                      </p:stCondLst>
                                      <p:childTnLst>
                                        <p:animScale>
                                          <p:cBhvr>
                                            <p:cTn id="32" dur="150" fill="hold"/>
                                            <p:tgtEl>
                                              <p:spTgt spid="9"/>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300" fill="hold"/>
                                            <p:tgtEl>
                                              <p:spTgt spid="10"/>
                                            </p:tgtEl>
                                            <p:attrNameLst>
                                              <p:attrName>ppt_w</p:attrName>
                                            </p:attrNameLst>
                                          </p:cBhvr>
                                          <p:tavLst>
                                            <p:tav tm="0">
                                              <p:val>
                                                <p:fltVal val="0"/>
                                              </p:val>
                                            </p:tav>
                                            <p:tav tm="100000">
                                              <p:val>
                                                <p:strVal val="#ppt_w"/>
                                              </p:val>
                                            </p:tav>
                                          </p:tavLst>
                                        </p:anim>
                                        <p:anim calcmode="lin" valueType="num">
                                          <p:cBhvr>
                                            <p:cTn id="36" dur="300" fill="hold"/>
                                            <p:tgtEl>
                                              <p:spTgt spid="10"/>
                                            </p:tgtEl>
                                            <p:attrNameLst>
                                              <p:attrName>ppt_h</p:attrName>
                                            </p:attrNameLst>
                                          </p:cBhvr>
                                          <p:tavLst>
                                            <p:tav tm="0">
                                              <p:val>
                                                <p:fltVal val="0"/>
                                              </p:val>
                                            </p:tav>
                                            <p:tav tm="100000">
                                              <p:val>
                                                <p:strVal val="#ppt_h"/>
                                              </p:val>
                                            </p:tav>
                                          </p:tavLst>
                                        </p:anim>
                                        <p:animEffect transition="in" filter="fade">
                                          <p:cBhvr>
                                            <p:cTn id="37" dur="300"/>
                                            <p:tgtEl>
                                              <p:spTgt spid="10"/>
                                            </p:tgtEl>
                                          </p:cBhvr>
                                        </p:animEffect>
                                      </p:childTnLst>
                                    </p:cTn>
                                  </p:par>
                                  <p:par>
                                    <p:cTn id="38" presetID="6" presetClass="emph" presetSubtype="0" autoRev="1" fill="hold" grpId="1" nodeType="withEffect">
                                      <p:stCondLst>
                                        <p:cond delay="600"/>
                                      </p:stCondLst>
                                      <p:childTnLst>
                                        <p:animScale>
                                          <p:cBhvr>
                                            <p:cTn id="39" dur="150" fill="hold"/>
                                            <p:tgtEl>
                                              <p:spTgt spid="10"/>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7"/>
                                            </p:tgtEl>
                                            <p:attrNameLst>
                                              <p:attrName>style.visibility</p:attrName>
                                            </p:attrNameLst>
                                          </p:cBhvr>
                                          <p:to>
                                            <p:strVal val="visible"/>
                                          </p:to>
                                        </p:set>
                                        <p:anim calcmode="lin" valueType="num">
                                          <p:cBhvr>
                                            <p:cTn id="42" dur="300" fill="hold"/>
                                            <p:tgtEl>
                                              <p:spTgt spid="7"/>
                                            </p:tgtEl>
                                            <p:attrNameLst>
                                              <p:attrName>ppt_w</p:attrName>
                                            </p:attrNameLst>
                                          </p:cBhvr>
                                          <p:tavLst>
                                            <p:tav tm="0">
                                              <p:val>
                                                <p:fltVal val="0"/>
                                              </p:val>
                                            </p:tav>
                                            <p:tav tm="100000">
                                              <p:val>
                                                <p:strVal val="#ppt_w"/>
                                              </p:val>
                                            </p:tav>
                                          </p:tavLst>
                                        </p:anim>
                                        <p:anim calcmode="lin" valueType="num">
                                          <p:cBhvr>
                                            <p:cTn id="43" dur="300" fill="hold"/>
                                            <p:tgtEl>
                                              <p:spTgt spid="7"/>
                                            </p:tgtEl>
                                            <p:attrNameLst>
                                              <p:attrName>ppt_h</p:attrName>
                                            </p:attrNameLst>
                                          </p:cBhvr>
                                          <p:tavLst>
                                            <p:tav tm="0">
                                              <p:val>
                                                <p:fltVal val="0"/>
                                              </p:val>
                                            </p:tav>
                                            <p:tav tm="100000">
                                              <p:val>
                                                <p:strVal val="#ppt_h"/>
                                              </p:val>
                                            </p:tav>
                                          </p:tavLst>
                                        </p:anim>
                                        <p:animEffect transition="in" filter="fade">
                                          <p:cBhvr>
                                            <p:cTn id="44" dur="300"/>
                                            <p:tgtEl>
                                              <p:spTgt spid="7"/>
                                            </p:tgtEl>
                                          </p:cBhvr>
                                        </p:animEffect>
                                      </p:childTnLst>
                                    </p:cTn>
                                  </p:par>
                                  <p:par>
                                    <p:cTn id="45" presetID="6" presetClass="emph" presetSubtype="0" autoRev="1" fill="hold" grpId="1" nodeType="withEffect">
                                      <p:stCondLst>
                                        <p:cond delay="500"/>
                                      </p:stCondLst>
                                      <p:childTnLst>
                                        <p:animScale>
                                          <p:cBhvr>
                                            <p:cTn id="46" dur="150" fill="hold"/>
                                            <p:tgtEl>
                                              <p:spTgt spid="7"/>
                                            </p:tgtEl>
                                          </p:cBhvr>
                                          <p:by x="110000" y="110000"/>
                                        </p:animScale>
                                      </p:childTnLst>
                                    </p:cTn>
                                  </p:par>
                                  <p:par>
                                    <p:cTn id="47" presetID="53" presetClass="entr" presetSubtype="16"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300" fill="hold"/>
                                            <p:tgtEl>
                                              <p:spTgt spid="19"/>
                                            </p:tgtEl>
                                            <p:attrNameLst>
                                              <p:attrName>ppt_w</p:attrName>
                                            </p:attrNameLst>
                                          </p:cBhvr>
                                          <p:tavLst>
                                            <p:tav tm="0">
                                              <p:val>
                                                <p:fltVal val="0"/>
                                              </p:val>
                                            </p:tav>
                                            <p:tav tm="100000">
                                              <p:val>
                                                <p:strVal val="#ppt_w"/>
                                              </p:val>
                                            </p:tav>
                                          </p:tavLst>
                                        </p:anim>
                                        <p:anim calcmode="lin" valueType="num">
                                          <p:cBhvr>
                                            <p:cTn id="50" dur="300" fill="hold"/>
                                            <p:tgtEl>
                                              <p:spTgt spid="19"/>
                                            </p:tgtEl>
                                            <p:attrNameLst>
                                              <p:attrName>ppt_h</p:attrName>
                                            </p:attrNameLst>
                                          </p:cBhvr>
                                          <p:tavLst>
                                            <p:tav tm="0">
                                              <p:val>
                                                <p:fltVal val="0"/>
                                              </p:val>
                                            </p:tav>
                                            <p:tav tm="100000">
                                              <p:val>
                                                <p:strVal val="#ppt_h"/>
                                              </p:val>
                                            </p:tav>
                                          </p:tavLst>
                                        </p:anim>
                                        <p:animEffect transition="in" filter="fade">
                                          <p:cBhvr>
                                            <p:cTn id="51" dur="300"/>
                                            <p:tgtEl>
                                              <p:spTgt spid="19"/>
                                            </p:tgtEl>
                                          </p:cBhvr>
                                        </p:animEffect>
                                      </p:childTnLst>
                                    </p:cTn>
                                  </p:par>
                                  <p:par>
                                    <p:cTn id="52" presetID="6" presetClass="emph" presetSubtype="0" autoRev="1" fill="hold" grpId="1" nodeType="withEffect">
                                      <p:stCondLst>
                                        <p:cond delay="500"/>
                                      </p:stCondLst>
                                      <p:childTnLst>
                                        <p:animScale>
                                          <p:cBhvr>
                                            <p:cTn id="53" dur="150" fill="hold"/>
                                            <p:tgtEl>
                                              <p:spTgt spid="19"/>
                                            </p:tgtEl>
                                          </p:cBhvr>
                                          <p:by x="110000" y="110000"/>
                                        </p:animScale>
                                      </p:childTnLst>
                                    </p:cTn>
                                  </p:par>
                                  <p:par>
                                    <p:cTn id="54" presetID="53" presetClass="entr" presetSubtype="16" fill="hold" grpId="0" nodeType="withEffect">
                                      <p:stCondLst>
                                        <p:cond delay="4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300" fill="hold"/>
                                            <p:tgtEl>
                                              <p:spTgt spid="30"/>
                                            </p:tgtEl>
                                            <p:attrNameLst>
                                              <p:attrName>ppt_w</p:attrName>
                                            </p:attrNameLst>
                                          </p:cBhvr>
                                          <p:tavLst>
                                            <p:tav tm="0">
                                              <p:val>
                                                <p:fltVal val="0"/>
                                              </p:val>
                                            </p:tav>
                                            <p:tav tm="100000">
                                              <p:val>
                                                <p:strVal val="#ppt_w"/>
                                              </p:val>
                                            </p:tav>
                                          </p:tavLst>
                                        </p:anim>
                                        <p:anim calcmode="lin" valueType="num">
                                          <p:cBhvr>
                                            <p:cTn id="57" dur="300" fill="hold"/>
                                            <p:tgtEl>
                                              <p:spTgt spid="30"/>
                                            </p:tgtEl>
                                            <p:attrNameLst>
                                              <p:attrName>ppt_h</p:attrName>
                                            </p:attrNameLst>
                                          </p:cBhvr>
                                          <p:tavLst>
                                            <p:tav tm="0">
                                              <p:val>
                                                <p:fltVal val="0"/>
                                              </p:val>
                                            </p:tav>
                                            <p:tav tm="100000">
                                              <p:val>
                                                <p:strVal val="#ppt_h"/>
                                              </p:val>
                                            </p:tav>
                                          </p:tavLst>
                                        </p:anim>
                                        <p:animEffect transition="in" filter="fade">
                                          <p:cBhvr>
                                            <p:cTn id="58" dur="300"/>
                                            <p:tgtEl>
                                              <p:spTgt spid="30"/>
                                            </p:tgtEl>
                                          </p:cBhvr>
                                        </p:animEffect>
                                      </p:childTnLst>
                                    </p:cTn>
                                  </p:par>
                                  <p:par>
                                    <p:cTn id="59" presetID="6" presetClass="emph" presetSubtype="0" autoRev="1" fill="hold" grpId="1" nodeType="withEffect">
                                      <p:stCondLst>
                                        <p:cond delay="700"/>
                                      </p:stCondLst>
                                      <p:childTnLst>
                                        <p:animScale>
                                          <p:cBhvr>
                                            <p:cTn id="60" dur="150" fill="hold"/>
                                            <p:tgtEl>
                                              <p:spTgt spid="30"/>
                                            </p:tgtEl>
                                          </p:cBhvr>
                                          <p:by x="110000" y="110000"/>
                                        </p:animScale>
                                      </p:childTnLst>
                                    </p:cTn>
                                  </p:par>
                                  <p:par>
                                    <p:cTn id="61" presetID="53" presetClass="entr" presetSubtype="16"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300" fill="hold"/>
                                            <p:tgtEl>
                                              <p:spTgt spid="12"/>
                                            </p:tgtEl>
                                            <p:attrNameLst>
                                              <p:attrName>ppt_w</p:attrName>
                                            </p:attrNameLst>
                                          </p:cBhvr>
                                          <p:tavLst>
                                            <p:tav tm="0">
                                              <p:val>
                                                <p:fltVal val="0"/>
                                              </p:val>
                                            </p:tav>
                                            <p:tav tm="100000">
                                              <p:val>
                                                <p:strVal val="#ppt_w"/>
                                              </p:val>
                                            </p:tav>
                                          </p:tavLst>
                                        </p:anim>
                                        <p:anim calcmode="lin" valueType="num">
                                          <p:cBhvr>
                                            <p:cTn id="64" dur="300" fill="hold"/>
                                            <p:tgtEl>
                                              <p:spTgt spid="12"/>
                                            </p:tgtEl>
                                            <p:attrNameLst>
                                              <p:attrName>ppt_h</p:attrName>
                                            </p:attrNameLst>
                                          </p:cBhvr>
                                          <p:tavLst>
                                            <p:tav tm="0">
                                              <p:val>
                                                <p:fltVal val="0"/>
                                              </p:val>
                                            </p:tav>
                                            <p:tav tm="100000">
                                              <p:val>
                                                <p:strVal val="#ppt_h"/>
                                              </p:val>
                                            </p:tav>
                                          </p:tavLst>
                                        </p:anim>
                                        <p:animEffect transition="in" filter="fade">
                                          <p:cBhvr>
                                            <p:cTn id="65" dur="300"/>
                                            <p:tgtEl>
                                              <p:spTgt spid="12"/>
                                            </p:tgtEl>
                                          </p:cBhvr>
                                        </p:animEffect>
                                      </p:childTnLst>
                                    </p:cTn>
                                  </p:par>
                                  <p:par>
                                    <p:cTn id="66" presetID="6" presetClass="emph" presetSubtype="0" autoRev="1" fill="hold" grpId="1" nodeType="withEffect">
                                      <p:stCondLst>
                                        <p:cond delay="300"/>
                                      </p:stCondLst>
                                      <p:childTnLst>
                                        <p:animScale>
                                          <p:cBhvr>
                                            <p:cTn id="67" dur="150" fill="hold"/>
                                            <p:tgtEl>
                                              <p:spTgt spid="12"/>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p:cTn id="70" dur="300" fill="hold"/>
                                            <p:tgtEl>
                                              <p:spTgt spid="11"/>
                                            </p:tgtEl>
                                            <p:attrNameLst>
                                              <p:attrName>ppt_w</p:attrName>
                                            </p:attrNameLst>
                                          </p:cBhvr>
                                          <p:tavLst>
                                            <p:tav tm="0">
                                              <p:val>
                                                <p:fltVal val="0"/>
                                              </p:val>
                                            </p:tav>
                                            <p:tav tm="100000">
                                              <p:val>
                                                <p:strVal val="#ppt_w"/>
                                              </p:val>
                                            </p:tav>
                                          </p:tavLst>
                                        </p:anim>
                                        <p:anim calcmode="lin" valueType="num">
                                          <p:cBhvr>
                                            <p:cTn id="71" dur="300" fill="hold"/>
                                            <p:tgtEl>
                                              <p:spTgt spid="11"/>
                                            </p:tgtEl>
                                            <p:attrNameLst>
                                              <p:attrName>ppt_h</p:attrName>
                                            </p:attrNameLst>
                                          </p:cBhvr>
                                          <p:tavLst>
                                            <p:tav tm="0">
                                              <p:val>
                                                <p:fltVal val="0"/>
                                              </p:val>
                                            </p:tav>
                                            <p:tav tm="100000">
                                              <p:val>
                                                <p:strVal val="#ppt_h"/>
                                              </p:val>
                                            </p:tav>
                                          </p:tavLst>
                                        </p:anim>
                                        <p:animEffect transition="in" filter="fade">
                                          <p:cBhvr>
                                            <p:cTn id="72" dur="300"/>
                                            <p:tgtEl>
                                              <p:spTgt spid="11"/>
                                            </p:tgtEl>
                                          </p:cBhvr>
                                        </p:animEffect>
                                      </p:childTnLst>
                                    </p:cTn>
                                  </p:par>
                                  <p:par>
                                    <p:cTn id="73" presetID="6" presetClass="emph" presetSubtype="0" autoRev="1" fill="hold" grpId="1" nodeType="withEffect">
                                      <p:stCondLst>
                                        <p:cond delay="300"/>
                                      </p:stCondLst>
                                      <p:childTnLst>
                                        <p:animScale>
                                          <p:cBhvr>
                                            <p:cTn id="74" dur="150" fill="hold"/>
                                            <p:tgtEl>
                                              <p:spTgt spid="11"/>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p:cTn id="77" dur="300" fill="hold"/>
                                            <p:tgtEl>
                                              <p:spTgt spid="16"/>
                                            </p:tgtEl>
                                            <p:attrNameLst>
                                              <p:attrName>ppt_w</p:attrName>
                                            </p:attrNameLst>
                                          </p:cBhvr>
                                          <p:tavLst>
                                            <p:tav tm="0">
                                              <p:val>
                                                <p:fltVal val="0"/>
                                              </p:val>
                                            </p:tav>
                                            <p:tav tm="100000">
                                              <p:val>
                                                <p:strVal val="#ppt_w"/>
                                              </p:val>
                                            </p:tav>
                                          </p:tavLst>
                                        </p:anim>
                                        <p:anim calcmode="lin" valueType="num">
                                          <p:cBhvr>
                                            <p:cTn id="78" dur="300" fill="hold"/>
                                            <p:tgtEl>
                                              <p:spTgt spid="16"/>
                                            </p:tgtEl>
                                            <p:attrNameLst>
                                              <p:attrName>ppt_h</p:attrName>
                                            </p:attrNameLst>
                                          </p:cBhvr>
                                          <p:tavLst>
                                            <p:tav tm="0">
                                              <p:val>
                                                <p:fltVal val="0"/>
                                              </p:val>
                                            </p:tav>
                                            <p:tav tm="100000">
                                              <p:val>
                                                <p:strVal val="#ppt_h"/>
                                              </p:val>
                                            </p:tav>
                                          </p:tavLst>
                                        </p:anim>
                                        <p:animEffect transition="in" filter="fade">
                                          <p:cBhvr>
                                            <p:cTn id="79" dur="300"/>
                                            <p:tgtEl>
                                              <p:spTgt spid="16"/>
                                            </p:tgtEl>
                                          </p:cBhvr>
                                        </p:animEffect>
                                      </p:childTnLst>
                                    </p:cTn>
                                  </p:par>
                                  <p:par>
                                    <p:cTn id="80" presetID="6" presetClass="emph" presetSubtype="0" autoRev="1" fill="hold" grpId="1" nodeType="withEffect">
                                      <p:stCondLst>
                                        <p:cond delay="300"/>
                                      </p:stCondLst>
                                      <p:childTnLst>
                                        <p:animScale>
                                          <p:cBhvr>
                                            <p:cTn id="81" dur="150" fill="hold"/>
                                            <p:tgtEl>
                                              <p:spTgt spid="16"/>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p:cTn id="84" dur="300" fill="hold"/>
                                            <p:tgtEl>
                                              <p:spTgt spid="17"/>
                                            </p:tgtEl>
                                            <p:attrNameLst>
                                              <p:attrName>ppt_w</p:attrName>
                                            </p:attrNameLst>
                                          </p:cBhvr>
                                          <p:tavLst>
                                            <p:tav tm="0">
                                              <p:val>
                                                <p:fltVal val="0"/>
                                              </p:val>
                                            </p:tav>
                                            <p:tav tm="100000">
                                              <p:val>
                                                <p:strVal val="#ppt_w"/>
                                              </p:val>
                                            </p:tav>
                                          </p:tavLst>
                                        </p:anim>
                                        <p:anim calcmode="lin" valueType="num">
                                          <p:cBhvr>
                                            <p:cTn id="85" dur="300" fill="hold"/>
                                            <p:tgtEl>
                                              <p:spTgt spid="17"/>
                                            </p:tgtEl>
                                            <p:attrNameLst>
                                              <p:attrName>ppt_h</p:attrName>
                                            </p:attrNameLst>
                                          </p:cBhvr>
                                          <p:tavLst>
                                            <p:tav tm="0">
                                              <p:val>
                                                <p:fltVal val="0"/>
                                              </p:val>
                                            </p:tav>
                                            <p:tav tm="100000">
                                              <p:val>
                                                <p:strVal val="#ppt_h"/>
                                              </p:val>
                                            </p:tav>
                                          </p:tavLst>
                                        </p:anim>
                                        <p:animEffect transition="in" filter="fade">
                                          <p:cBhvr>
                                            <p:cTn id="86" dur="300"/>
                                            <p:tgtEl>
                                              <p:spTgt spid="17"/>
                                            </p:tgtEl>
                                          </p:cBhvr>
                                        </p:animEffect>
                                      </p:childTnLst>
                                    </p:cTn>
                                  </p:par>
                                  <p:par>
                                    <p:cTn id="87" presetID="6" presetClass="emph" presetSubtype="0" autoRev="1" fill="hold" grpId="1" nodeType="withEffect">
                                      <p:stCondLst>
                                        <p:cond delay="300"/>
                                      </p:stCondLst>
                                      <p:childTnLst>
                                        <p:animScale>
                                          <p:cBhvr>
                                            <p:cTn id="88" dur="150" fill="hold"/>
                                            <p:tgtEl>
                                              <p:spTgt spid="17"/>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p:cTn id="91" dur="300" fill="hold"/>
                                            <p:tgtEl>
                                              <p:spTgt spid="15"/>
                                            </p:tgtEl>
                                            <p:attrNameLst>
                                              <p:attrName>ppt_w</p:attrName>
                                            </p:attrNameLst>
                                          </p:cBhvr>
                                          <p:tavLst>
                                            <p:tav tm="0">
                                              <p:val>
                                                <p:fltVal val="0"/>
                                              </p:val>
                                            </p:tav>
                                            <p:tav tm="100000">
                                              <p:val>
                                                <p:strVal val="#ppt_w"/>
                                              </p:val>
                                            </p:tav>
                                          </p:tavLst>
                                        </p:anim>
                                        <p:anim calcmode="lin" valueType="num">
                                          <p:cBhvr>
                                            <p:cTn id="92" dur="300" fill="hold"/>
                                            <p:tgtEl>
                                              <p:spTgt spid="15"/>
                                            </p:tgtEl>
                                            <p:attrNameLst>
                                              <p:attrName>ppt_h</p:attrName>
                                            </p:attrNameLst>
                                          </p:cBhvr>
                                          <p:tavLst>
                                            <p:tav tm="0">
                                              <p:val>
                                                <p:fltVal val="0"/>
                                              </p:val>
                                            </p:tav>
                                            <p:tav tm="100000">
                                              <p:val>
                                                <p:strVal val="#ppt_h"/>
                                              </p:val>
                                            </p:tav>
                                          </p:tavLst>
                                        </p:anim>
                                        <p:animEffect transition="in" filter="fade">
                                          <p:cBhvr>
                                            <p:cTn id="93" dur="300"/>
                                            <p:tgtEl>
                                              <p:spTgt spid="15"/>
                                            </p:tgtEl>
                                          </p:cBhvr>
                                        </p:animEffect>
                                      </p:childTnLst>
                                    </p:cTn>
                                  </p:par>
                                  <p:par>
                                    <p:cTn id="94" presetID="6" presetClass="emph" presetSubtype="0" autoRev="1" fill="hold" grpId="1" nodeType="withEffect">
                                      <p:stCondLst>
                                        <p:cond delay="300"/>
                                      </p:stCondLst>
                                      <p:childTnLst>
                                        <p:animScale>
                                          <p:cBhvr>
                                            <p:cTn id="95" dur="150" fill="hold"/>
                                            <p:tgtEl>
                                              <p:spTgt spid="15"/>
                                            </p:tgtEl>
                                          </p:cBhvr>
                                          <p:by x="110000" y="110000"/>
                                        </p:animScale>
                                      </p:childTnLst>
                                    </p:cTn>
                                  </p:par>
                                  <p:par>
                                    <p:cTn id="96" presetID="53" presetClass="entr" presetSubtype="16" fill="hold" grpId="0" nodeType="withEffect">
                                      <p:stCondLst>
                                        <p:cond delay="100"/>
                                      </p:stCondLst>
                                      <p:childTnLst>
                                        <p:set>
                                          <p:cBhvr>
                                            <p:cTn id="97" dur="1" fill="hold">
                                              <p:stCondLst>
                                                <p:cond delay="0"/>
                                              </p:stCondLst>
                                            </p:cTn>
                                            <p:tgtEl>
                                              <p:spTgt spid="13"/>
                                            </p:tgtEl>
                                            <p:attrNameLst>
                                              <p:attrName>style.visibility</p:attrName>
                                            </p:attrNameLst>
                                          </p:cBhvr>
                                          <p:to>
                                            <p:strVal val="visible"/>
                                          </p:to>
                                        </p:set>
                                        <p:anim calcmode="lin" valueType="num">
                                          <p:cBhvr>
                                            <p:cTn id="98" dur="300" fill="hold"/>
                                            <p:tgtEl>
                                              <p:spTgt spid="13"/>
                                            </p:tgtEl>
                                            <p:attrNameLst>
                                              <p:attrName>ppt_w</p:attrName>
                                            </p:attrNameLst>
                                          </p:cBhvr>
                                          <p:tavLst>
                                            <p:tav tm="0">
                                              <p:val>
                                                <p:fltVal val="0"/>
                                              </p:val>
                                            </p:tav>
                                            <p:tav tm="100000">
                                              <p:val>
                                                <p:strVal val="#ppt_w"/>
                                              </p:val>
                                            </p:tav>
                                          </p:tavLst>
                                        </p:anim>
                                        <p:anim calcmode="lin" valueType="num">
                                          <p:cBhvr>
                                            <p:cTn id="99" dur="300" fill="hold"/>
                                            <p:tgtEl>
                                              <p:spTgt spid="13"/>
                                            </p:tgtEl>
                                            <p:attrNameLst>
                                              <p:attrName>ppt_h</p:attrName>
                                            </p:attrNameLst>
                                          </p:cBhvr>
                                          <p:tavLst>
                                            <p:tav tm="0">
                                              <p:val>
                                                <p:fltVal val="0"/>
                                              </p:val>
                                            </p:tav>
                                            <p:tav tm="100000">
                                              <p:val>
                                                <p:strVal val="#ppt_h"/>
                                              </p:val>
                                            </p:tav>
                                          </p:tavLst>
                                        </p:anim>
                                        <p:animEffect transition="in" filter="fade">
                                          <p:cBhvr>
                                            <p:cTn id="100" dur="300"/>
                                            <p:tgtEl>
                                              <p:spTgt spid="13"/>
                                            </p:tgtEl>
                                          </p:cBhvr>
                                        </p:animEffect>
                                      </p:childTnLst>
                                    </p:cTn>
                                  </p:par>
                                  <p:par>
                                    <p:cTn id="101" presetID="6" presetClass="emph" presetSubtype="0" autoRev="1" fill="hold" grpId="1" nodeType="withEffect">
                                      <p:stCondLst>
                                        <p:cond delay="400"/>
                                      </p:stCondLst>
                                      <p:childTnLst>
                                        <p:animScale>
                                          <p:cBhvr>
                                            <p:cTn id="102" dur="150" fill="hold"/>
                                            <p:tgtEl>
                                              <p:spTgt spid="13"/>
                                            </p:tgtEl>
                                          </p:cBhvr>
                                          <p:by x="110000" y="110000"/>
                                        </p:animScale>
                                      </p:childTnLst>
                                    </p:cTn>
                                  </p:par>
                                  <p:par>
                                    <p:cTn id="103" presetID="53" presetClass="entr" presetSubtype="16" fill="hold" grpId="0" nodeType="withEffect">
                                      <p:stCondLst>
                                        <p:cond delay="200"/>
                                      </p:stCondLst>
                                      <p:childTnLst>
                                        <p:set>
                                          <p:cBhvr>
                                            <p:cTn id="104" dur="1" fill="hold">
                                              <p:stCondLst>
                                                <p:cond delay="0"/>
                                              </p:stCondLst>
                                            </p:cTn>
                                            <p:tgtEl>
                                              <p:spTgt spid="18"/>
                                            </p:tgtEl>
                                            <p:attrNameLst>
                                              <p:attrName>style.visibility</p:attrName>
                                            </p:attrNameLst>
                                          </p:cBhvr>
                                          <p:to>
                                            <p:strVal val="visible"/>
                                          </p:to>
                                        </p:set>
                                        <p:anim calcmode="lin" valueType="num">
                                          <p:cBhvr>
                                            <p:cTn id="105" dur="300" fill="hold"/>
                                            <p:tgtEl>
                                              <p:spTgt spid="18"/>
                                            </p:tgtEl>
                                            <p:attrNameLst>
                                              <p:attrName>ppt_w</p:attrName>
                                            </p:attrNameLst>
                                          </p:cBhvr>
                                          <p:tavLst>
                                            <p:tav tm="0">
                                              <p:val>
                                                <p:fltVal val="0"/>
                                              </p:val>
                                            </p:tav>
                                            <p:tav tm="100000">
                                              <p:val>
                                                <p:strVal val="#ppt_w"/>
                                              </p:val>
                                            </p:tav>
                                          </p:tavLst>
                                        </p:anim>
                                        <p:anim calcmode="lin" valueType="num">
                                          <p:cBhvr>
                                            <p:cTn id="106" dur="300" fill="hold"/>
                                            <p:tgtEl>
                                              <p:spTgt spid="18"/>
                                            </p:tgtEl>
                                            <p:attrNameLst>
                                              <p:attrName>ppt_h</p:attrName>
                                            </p:attrNameLst>
                                          </p:cBhvr>
                                          <p:tavLst>
                                            <p:tav tm="0">
                                              <p:val>
                                                <p:fltVal val="0"/>
                                              </p:val>
                                            </p:tav>
                                            <p:tav tm="100000">
                                              <p:val>
                                                <p:strVal val="#ppt_h"/>
                                              </p:val>
                                            </p:tav>
                                          </p:tavLst>
                                        </p:anim>
                                        <p:animEffect transition="in" filter="fade">
                                          <p:cBhvr>
                                            <p:cTn id="107" dur="300"/>
                                            <p:tgtEl>
                                              <p:spTgt spid="18"/>
                                            </p:tgtEl>
                                          </p:cBhvr>
                                        </p:animEffect>
                                      </p:childTnLst>
                                    </p:cTn>
                                  </p:par>
                                  <p:par>
                                    <p:cTn id="108" presetID="6" presetClass="emph" presetSubtype="0" autoRev="1" fill="hold" grpId="1" nodeType="withEffect">
                                      <p:stCondLst>
                                        <p:cond delay="500"/>
                                      </p:stCondLst>
                                      <p:childTnLst>
                                        <p:animScale>
                                          <p:cBhvr>
                                            <p:cTn id="109" dur="150" fill="hold"/>
                                            <p:tgtEl>
                                              <p:spTgt spid="18"/>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34"/>
                                            </p:tgtEl>
                                            <p:attrNameLst>
                                              <p:attrName>style.visibility</p:attrName>
                                            </p:attrNameLst>
                                          </p:cBhvr>
                                          <p:to>
                                            <p:strVal val="visible"/>
                                          </p:to>
                                        </p:set>
                                        <p:anim calcmode="lin" valueType="num">
                                          <p:cBhvr>
                                            <p:cTn id="112" dur="300" fill="hold"/>
                                            <p:tgtEl>
                                              <p:spTgt spid="34"/>
                                            </p:tgtEl>
                                            <p:attrNameLst>
                                              <p:attrName>ppt_w</p:attrName>
                                            </p:attrNameLst>
                                          </p:cBhvr>
                                          <p:tavLst>
                                            <p:tav tm="0">
                                              <p:val>
                                                <p:fltVal val="0"/>
                                              </p:val>
                                            </p:tav>
                                            <p:tav tm="100000">
                                              <p:val>
                                                <p:strVal val="#ppt_w"/>
                                              </p:val>
                                            </p:tav>
                                          </p:tavLst>
                                        </p:anim>
                                        <p:anim calcmode="lin" valueType="num">
                                          <p:cBhvr>
                                            <p:cTn id="113" dur="300" fill="hold"/>
                                            <p:tgtEl>
                                              <p:spTgt spid="34"/>
                                            </p:tgtEl>
                                            <p:attrNameLst>
                                              <p:attrName>ppt_h</p:attrName>
                                            </p:attrNameLst>
                                          </p:cBhvr>
                                          <p:tavLst>
                                            <p:tav tm="0">
                                              <p:val>
                                                <p:fltVal val="0"/>
                                              </p:val>
                                            </p:tav>
                                            <p:tav tm="100000">
                                              <p:val>
                                                <p:strVal val="#ppt_h"/>
                                              </p:val>
                                            </p:tav>
                                          </p:tavLst>
                                        </p:anim>
                                        <p:animEffect transition="in" filter="fade">
                                          <p:cBhvr>
                                            <p:cTn id="114" dur="300"/>
                                            <p:tgtEl>
                                              <p:spTgt spid="34"/>
                                            </p:tgtEl>
                                          </p:cBhvr>
                                        </p:animEffect>
                                      </p:childTnLst>
                                    </p:cTn>
                                  </p:par>
                                  <p:par>
                                    <p:cTn id="115" presetID="6" presetClass="emph" presetSubtype="0" autoRev="1" fill="hold" grpId="1" nodeType="withEffect">
                                      <p:stCondLst>
                                        <p:cond delay="500"/>
                                      </p:stCondLst>
                                      <p:childTnLst>
                                        <p:animScale>
                                          <p:cBhvr>
                                            <p:cTn id="116" dur="150" fill="hold"/>
                                            <p:tgtEl>
                                              <p:spTgt spid="34"/>
                                            </p:tgtEl>
                                          </p:cBhvr>
                                          <p:by x="110000" y="110000"/>
                                        </p:animScale>
                                      </p:childTnLst>
                                    </p:cTn>
                                  </p:par>
                                  <p:par>
                                    <p:cTn id="117" presetID="53" presetClass="entr" presetSubtype="16" fill="hold" grpId="0" nodeType="withEffect">
                                      <p:stCondLst>
                                        <p:cond delay="0"/>
                                      </p:stCondLst>
                                      <p:childTnLst>
                                        <p:set>
                                          <p:cBhvr>
                                            <p:cTn id="118" dur="1" fill="hold">
                                              <p:stCondLst>
                                                <p:cond delay="0"/>
                                              </p:stCondLst>
                                            </p:cTn>
                                            <p:tgtEl>
                                              <p:spTgt spid="14"/>
                                            </p:tgtEl>
                                            <p:attrNameLst>
                                              <p:attrName>style.visibility</p:attrName>
                                            </p:attrNameLst>
                                          </p:cBhvr>
                                          <p:to>
                                            <p:strVal val="visible"/>
                                          </p:to>
                                        </p:set>
                                        <p:anim calcmode="lin" valueType="num">
                                          <p:cBhvr>
                                            <p:cTn id="119" dur="300" fill="hold"/>
                                            <p:tgtEl>
                                              <p:spTgt spid="14"/>
                                            </p:tgtEl>
                                            <p:attrNameLst>
                                              <p:attrName>ppt_w</p:attrName>
                                            </p:attrNameLst>
                                          </p:cBhvr>
                                          <p:tavLst>
                                            <p:tav tm="0">
                                              <p:val>
                                                <p:fltVal val="0"/>
                                              </p:val>
                                            </p:tav>
                                            <p:tav tm="100000">
                                              <p:val>
                                                <p:strVal val="#ppt_w"/>
                                              </p:val>
                                            </p:tav>
                                          </p:tavLst>
                                        </p:anim>
                                        <p:anim calcmode="lin" valueType="num">
                                          <p:cBhvr>
                                            <p:cTn id="120" dur="300" fill="hold"/>
                                            <p:tgtEl>
                                              <p:spTgt spid="14"/>
                                            </p:tgtEl>
                                            <p:attrNameLst>
                                              <p:attrName>ppt_h</p:attrName>
                                            </p:attrNameLst>
                                          </p:cBhvr>
                                          <p:tavLst>
                                            <p:tav tm="0">
                                              <p:val>
                                                <p:fltVal val="0"/>
                                              </p:val>
                                            </p:tav>
                                            <p:tav tm="100000">
                                              <p:val>
                                                <p:strVal val="#ppt_h"/>
                                              </p:val>
                                            </p:tav>
                                          </p:tavLst>
                                        </p:anim>
                                        <p:animEffect transition="in" filter="fade">
                                          <p:cBhvr>
                                            <p:cTn id="121" dur="300"/>
                                            <p:tgtEl>
                                              <p:spTgt spid="14"/>
                                            </p:tgtEl>
                                          </p:cBhvr>
                                        </p:animEffect>
                                      </p:childTnLst>
                                    </p:cTn>
                                  </p:par>
                                  <p:par>
                                    <p:cTn id="122" presetID="6" presetClass="emph" presetSubtype="0" autoRev="1" fill="hold" grpId="1" nodeType="withEffect">
                                      <p:stCondLst>
                                        <p:cond delay="300"/>
                                      </p:stCondLst>
                                      <p:childTnLst>
                                        <p:animScale>
                                          <p:cBhvr>
                                            <p:cTn id="123" dur="150" fill="hold"/>
                                            <p:tgtEl>
                                              <p:spTgt spid="14"/>
                                            </p:tgtEl>
                                          </p:cBhvr>
                                          <p:by x="110000" y="110000"/>
                                        </p:animScale>
                                      </p:childTnLst>
                                    </p:cTn>
                                  </p:par>
                                  <p:par>
                                    <p:cTn id="124" presetID="53" presetClass="entr" presetSubtype="16" fill="hold" grpId="0" nodeType="withEffect">
                                      <p:stCondLst>
                                        <p:cond delay="400"/>
                                      </p:stCondLst>
                                      <p:childTnLst>
                                        <p:set>
                                          <p:cBhvr>
                                            <p:cTn id="125" dur="1" fill="hold">
                                              <p:stCondLst>
                                                <p:cond delay="0"/>
                                              </p:stCondLst>
                                            </p:cTn>
                                            <p:tgtEl>
                                              <p:spTgt spid="31"/>
                                            </p:tgtEl>
                                            <p:attrNameLst>
                                              <p:attrName>style.visibility</p:attrName>
                                            </p:attrNameLst>
                                          </p:cBhvr>
                                          <p:to>
                                            <p:strVal val="visible"/>
                                          </p:to>
                                        </p:set>
                                        <p:anim calcmode="lin" valueType="num">
                                          <p:cBhvr>
                                            <p:cTn id="126" dur="300" fill="hold"/>
                                            <p:tgtEl>
                                              <p:spTgt spid="31"/>
                                            </p:tgtEl>
                                            <p:attrNameLst>
                                              <p:attrName>ppt_w</p:attrName>
                                            </p:attrNameLst>
                                          </p:cBhvr>
                                          <p:tavLst>
                                            <p:tav tm="0">
                                              <p:val>
                                                <p:fltVal val="0"/>
                                              </p:val>
                                            </p:tav>
                                            <p:tav tm="100000">
                                              <p:val>
                                                <p:strVal val="#ppt_w"/>
                                              </p:val>
                                            </p:tav>
                                          </p:tavLst>
                                        </p:anim>
                                        <p:anim calcmode="lin" valueType="num">
                                          <p:cBhvr>
                                            <p:cTn id="127" dur="300" fill="hold"/>
                                            <p:tgtEl>
                                              <p:spTgt spid="31"/>
                                            </p:tgtEl>
                                            <p:attrNameLst>
                                              <p:attrName>ppt_h</p:attrName>
                                            </p:attrNameLst>
                                          </p:cBhvr>
                                          <p:tavLst>
                                            <p:tav tm="0">
                                              <p:val>
                                                <p:fltVal val="0"/>
                                              </p:val>
                                            </p:tav>
                                            <p:tav tm="100000">
                                              <p:val>
                                                <p:strVal val="#ppt_h"/>
                                              </p:val>
                                            </p:tav>
                                          </p:tavLst>
                                        </p:anim>
                                        <p:animEffect transition="in" filter="fade">
                                          <p:cBhvr>
                                            <p:cTn id="128" dur="300"/>
                                            <p:tgtEl>
                                              <p:spTgt spid="31"/>
                                            </p:tgtEl>
                                          </p:cBhvr>
                                        </p:animEffect>
                                      </p:childTnLst>
                                    </p:cTn>
                                  </p:par>
                                  <p:par>
                                    <p:cTn id="129" presetID="6" presetClass="emph" presetSubtype="0" autoRev="1" fill="hold" grpId="1" nodeType="withEffect">
                                      <p:stCondLst>
                                        <p:cond delay="700"/>
                                      </p:stCondLst>
                                      <p:childTnLst>
                                        <p:animScale>
                                          <p:cBhvr>
                                            <p:cTn id="130" dur="150" fill="hold"/>
                                            <p:tgtEl>
                                              <p:spTgt spid="31"/>
                                            </p:tgtEl>
                                          </p:cBhvr>
                                          <p:by x="110000" y="110000"/>
                                        </p:animScale>
                                      </p:childTnLst>
                                    </p:cTn>
                                  </p:par>
                                  <p:par>
                                    <p:cTn id="131" presetID="53" presetClass="entr" presetSubtype="16" fill="hold" grpId="0" nodeType="withEffect">
                                      <p:stCondLst>
                                        <p:cond delay="100"/>
                                      </p:stCondLst>
                                      <p:childTnLst>
                                        <p:set>
                                          <p:cBhvr>
                                            <p:cTn id="132" dur="1" fill="hold">
                                              <p:stCondLst>
                                                <p:cond delay="0"/>
                                              </p:stCondLst>
                                            </p:cTn>
                                            <p:tgtEl>
                                              <p:spTgt spid="32"/>
                                            </p:tgtEl>
                                            <p:attrNameLst>
                                              <p:attrName>style.visibility</p:attrName>
                                            </p:attrNameLst>
                                          </p:cBhvr>
                                          <p:to>
                                            <p:strVal val="visible"/>
                                          </p:to>
                                        </p:set>
                                        <p:anim calcmode="lin" valueType="num">
                                          <p:cBhvr>
                                            <p:cTn id="133" dur="300" fill="hold"/>
                                            <p:tgtEl>
                                              <p:spTgt spid="32"/>
                                            </p:tgtEl>
                                            <p:attrNameLst>
                                              <p:attrName>ppt_w</p:attrName>
                                            </p:attrNameLst>
                                          </p:cBhvr>
                                          <p:tavLst>
                                            <p:tav tm="0">
                                              <p:val>
                                                <p:fltVal val="0"/>
                                              </p:val>
                                            </p:tav>
                                            <p:tav tm="100000">
                                              <p:val>
                                                <p:strVal val="#ppt_w"/>
                                              </p:val>
                                            </p:tav>
                                          </p:tavLst>
                                        </p:anim>
                                        <p:anim calcmode="lin" valueType="num">
                                          <p:cBhvr>
                                            <p:cTn id="134" dur="300" fill="hold"/>
                                            <p:tgtEl>
                                              <p:spTgt spid="32"/>
                                            </p:tgtEl>
                                            <p:attrNameLst>
                                              <p:attrName>ppt_h</p:attrName>
                                            </p:attrNameLst>
                                          </p:cBhvr>
                                          <p:tavLst>
                                            <p:tav tm="0">
                                              <p:val>
                                                <p:fltVal val="0"/>
                                              </p:val>
                                            </p:tav>
                                            <p:tav tm="100000">
                                              <p:val>
                                                <p:strVal val="#ppt_h"/>
                                              </p:val>
                                            </p:tav>
                                          </p:tavLst>
                                        </p:anim>
                                        <p:animEffect transition="in" filter="fade">
                                          <p:cBhvr>
                                            <p:cTn id="135" dur="300"/>
                                            <p:tgtEl>
                                              <p:spTgt spid="32"/>
                                            </p:tgtEl>
                                          </p:cBhvr>
                                        </p:animEffect>
                                      </p:childTnLst>
                                    </p:cTn>
                                  </p:par>
                                  <p:par>
                                    <p:cTn id="136" presetID="6" presetClass="emph" presetSubtype="0" autoRev="1" fill="hold" grpId="1" nodeType="withEffect">
                                      <p:stCondLst>
                                        <p:cond delay="400"/>
                                      </p:stCondLst>
                                      <p:childTnLst>
                                        <p:animScale>
                                          <p:cBhvr>
                                            <p:cTn id="137" dur="150" fill="hold"/>
                                            <p:tgtEl>
                                              <p:spTgt spid="32"/>
                                            </p:tgtEl>
                                          </p:cBhvr>
                                          <p:by x="110000" y="110000"/>
                                        </p:animScale>
                                      </p:childTnLst>
                                    </p:cTn>
                                  </p:par>
                                  <p:par>
                                    <p:cTn id="138" presetID="53" presetClass="entr" presetSubtype="16" fill="hold" grpId="0" nodeType="withEffect">
                                      <p:stCondLst>
                                        <p:cond delay="300"/>
                                      </p:stCondLst>
                                      <p:childTnLst>
                                        <p:set>
                                          <p:cBhvr>
                                            <p:cTn id="139" dur="1" fill="hold">
                                              <p:stCondLst>
                                                <p:cond delay="0"/>
                                              </p:stCondLst>
                                            </p:cTn>
                                            <p:tgtEl>
                                              <p:spTgt spid="22"/>
                                            </p:tgtEl>
                                            <p:attrNameLst>
                                              <p:attrName>style.visibility</p:attrName>
                                            </p:attrNameLst>
                                          </p:cBhvr>
                                          <p:to>
                                            <p:strVal val="visible"/>
                                          </p:to>
                                        </p:set>
                                        <p:anim calcmode="lin" valueType="num">
                                          <p:cBhvr>
                                            <p:cTn id="140" dur="300" fill="hold"/>
                                            <p:tgtEl>
                                              <p:spTgt spid="22"/>
                                            </p:tgtEl>
                                            <p:attrNameLst>
                                              <p:attrName>ppt_w</p:attrName>
                                            </p:attrNameLst>
                                          </p:cBhvr>
                                          <p:tavLst>
                                            <p:tav tm="0">
                                              <p:val>
                                                <p:fltVal val="0"/>
                                              </p:val>
                                            </p:tav>
                                            <p:tav tm="100000">
                                              <p:val>
                                                <p:strVal val="#ppt_w"/>
                                              </p:val>
                                            </p:tav>
                                          </p:tavLst>
                                        </p:anim>
                                        <p:anim calcmode="lin" valueType="num">
                                          <p:cBhvr>
                                            <p:cTn id="141" dur="300" fill="hold"/>
                                            <p:tgtEl>
                                              <p:spTgt spid="22"/>
                                            </p:tgtEl>
                                            <p:attrNameLst>
                                              <p:attrName>ppt_h</p:attrName>
                                            </p:attrNameLst>
                                          </p:cBhvr>
                                          <p:tavLst>
                                            <p:tav tm="0">
                                              <p:val>
                                                <p:fltVal val="0"/>
                                              </p:val>
                                            </p:tav>
                                            <p:tav tm="100000">
                                              <p:val>
                                                <p:strVal val="#ppt_h"/>
                                              </p:val>
                                            </p:tav>
                                          </p:tavLst>
                                        </p:anim>
                                        <p:animEffect transition="in" filter="fade">
                                          <p:cBhvr>
                                            <p:cTn id="142" dur="300"/>
                                            <p:tgtEl>
                                              <p:spTgt spid="22"/>
                                            </p:tgtEl>
                                          </p:cBhvr>
                                        </p:animEffect>
                                      </p:childTnLst>
                                    </p:cTn>
                                  </p:par>
                                  <p:par>
                                    <p:cTn id="143" presetID="6" presetClass="emph" presetSubtype="0" autoRev="1" fill="hold" grpId="1" nodeType="withEffect">
                                      <p:stCondLst>
                                        <p:cond delay="600"/>
                                      </p:stCondLst>
                                      <p:childTnLst>
                                        <p:animScale>
                                          <p:cBhvr>
                                            <p:cTn id="144" dur="150" fill="hold"/>
                                            <p:tgtEl>
                                              <p:spTgt spid="22"/>
                                            </p:tgtEl>
                                          </p:cBhvr>
                                          <p:by x="110000" y="110000"/>
                                        </p:animScale>
                                      </p:childTnLst>
                                    </p:cTn>
                                  </p:par>
                                  <p:par>
                                    <p:cTn id="145" presetID="53" presetClass="entr" presetSubtype="16"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p:cTn id="147" dur="300" fill="hold"/>
                                            <p:tgtEl>
                                              <p:spTgt spid="33"/>
                                            </p:tgtEl>
                                            <p:attrNameLst>
                                              <p:attrName>ppt_w</p:attrName>
                                            </p:attrNameLst>
                                          </p:cBhvr>
                                          <p:tavLst>
                                            <p:tav tm="0">
                                              <p:val>
                                                <p:fltVal val="0"/>
                                              </p:val>
                                            </p:tav>
                                            <p:tav tm="100000">
                                              <p:val>
                                                <p:strVal val="#ppt_w"/>
                                              </p:val>
                                            </p:tav>
                                          </p:tavLst>
                                        </p:anim>
                                        <p:anim calcmode="lin" valueType="num">
                                          <p:cBhvr>
                                            <p:cTn id="148" dur="300" fill="hold"/>
                                            <p:tgtEl>
                                              <p:spTgt spid="33"/>
                                            </p:tgtEl>
                                            <p:attrNameLst>
                                              <p:attrName>ppt_h</p:attrName>
                                            </p:attrNameLst>
                                          </p:cBhvr>
                                          <p:tavLst>
                                            <p:tav tm="0">
                                              <p:val>
                                                <p:fltVal val="0"/>
                                              </p:val>
                                            </p:tav>
                                            <p:tav tm="100000">
                                              <p:val>
                                                <p:strVal val="#ppt_h"/>
                                              </p:val>
                                            </p:tav>
                                          </p:tavLst>
                                        </p:anim>
                                        <p:animEffect transition="in" filter="fade">
                                          <p:cBhvr>
                                            <p:cTn id="149" dur="300"/>
                                            <p:tgtEl>
                                              <p:spTgt spid="33"/>
                                            </p:tgtEl>
                                          </p:cBhvr>
                                        </p:animEffect>
                                      </p:childTnLst>
                                    </p:cTn>
                                  </p:par>
                                  <p:par>
                                    <p:cTn id="150" presetID="6" presetClass="emph" presetSubtype="0" autoRev="1" fill="hold" grpId="1" nodeType="withEffect">
                                      <p:stCondLst>
                                        <p:cond delay="300"/>
                                      </p:stCondLst>
                                      <p:childTnLst>
                                        <p:animScale>
                                          <p:cBhvr>
                                            <p:cTn id="151" dur="150" fill="hold"/>
                                            <p:tgtEl>
                                              <p:spTgt spid="33"/>
                                            </p:tgtEl>
                                          </p:cBhvr>
                                          <p:by x="110000" y="110000"/>
                                        </p:animScale>
                                      </p:childTnLst>
                                    </p:cTn>
                                  </p:par>
                                  <p:par>
                                    <p:cTn id="152" presetID="53" presetClass="entr" presetSubtype="16" fill="hold" grpId="0" nodeType="withEffect">
                                      <p:stCondLst>
                                        <p:cond delay="200"/>
                                      </p:stCondLst>
                                      <p:childTnLst>
                                        <p:set>
                                          <p:cBhvr>
                                            <p:cTn id="153" dur="1" fill="hold">
                                              <p:stCondLst>
                                                <p:cond delay="0"/>
                                              </p:stCondLst>
                                            </p:cTn>
                                            <p:tgtEl>
                                              <p:spTgt spid="23"/>
                                            </p:tgtEl>
                                            <p:attrNameLst>
                                              <p:attrName>style.visibility</p:attrName>
                                            </p:attrNameLst>
                                          </p:cBhvr>
                                          <p:to>
                                            <p:strVal val="visible"/>
                                          </p:to>
                                        </p:set>
                                        <p:anim calcmode="lin" valueType="num">
                                          <p:cBhvr>
                                            <p:cTn id="154" dur="300" fill="hold"/>
                                            <p:tgtEl>
                                              <p:spTgt spid="23"/>
                                            </p:tgtEl>
                                            <p:attrNameLst>
                                              <p:attrName>ppt_w</p:attrName>
                                            </p:attrNameLst>
                                          </p:cBhvr>
                                          <p:tavLst>
                                            <p:tav tm="0">
                                              <p:val>
                                                <p:fltVal val="0"/>
                                              </p:val>
                                            </p:tav>
                                            <p:tav tm="100000">
                                              <p:val>
                                                <p:strVal val="#ppt_w"/>
                                              </p:val>
                                            </p:tav>
                                          </p:tavLst>
                                        </p:anim>
                                        <p:anim calcmode="lin" valueType="num">
                                          <p:cBhvr>
                                            <p:cTn id="155" dur="300" fill="hold"/>
                                            <p:tgtEl>
                                              <p:spTgt spid="23"/>
                                            </p:tgtEl>
                                            <p:attrNameLst>
                                              <p:attrName>ppt_h</p:attrName>
                                            </p:attrNameLst>
                                          </p:cBhvr>
                                          <p:tavLst>
                                            <p:tav tm="0">
                                              <p:val>
                                                <p:fltVal val="0"/>
                                              </p:val>
                                            </p:tav>
                                            <p:tav tm="100000">
                                              <p:val>
                                                <p:strVal val="#ppt_h"/>
                                              </p:val>
                                            </p:tav>
                                          </p:tavLst>
                                        </p:anim>
                                        <p:animEffect transition="in" filter="fade">
                                          <p:cBhvr>
                                            <p:cTn id="156" dur="300"/>
                                            <p:tgtEl>
                                              <p:spTgt spid="23"/>
                                            </p:tgtEl>
                                          </p:cBhvr>
                                        </p:animEffect>
                                      </p:childTnLst>
                                    </p:cTn>
                                  </p:par>
                                  <p:par>
                                    <p:cTn id="157" presetID="6" presetClass="emph" presetSubtype="0" autoRev="1" fill="hold" grpId="1" nodeType="withEffect">
                                      <p:stCondLst>
                                        <p:cond delay="500"/>
                                      </p:stCondLst>
                                      <p:childTnLst>
                                        <p:animScale>
                                          <p:cBhvr>
                                            <p:cTn id="158" dur="150" fill="hold"/>
                                            <p:tgtEl>
                                              <p:spTgt spid="23"/>
                                            </p:tgtEl>
                                          </p:cBhvr>
                                          <p:by x="110000" y="110000"/>
                                        </p:animScale>
                                      </p:childTnLst>
                                    </p:cTn>
                                  </p:par>
                                  <p:par>
                                    <p:cTn id="159" presetID="53" presetClass="entr" presetSubtype="16" fill="hold" grpId="0" nodeType="withEffect">
                                      <p:stCondLst>
                                        <p:cond delay="600"/>
                                      </p:stCondLst>
                                      <p:childTnLst>
                                        <p:set>
                                          <p:cBhvr>
                                            <p:cTn id="160" dur="1" fill="hold">
                                              <p:stCondLst>
                                                <p:cond delay="0"/>
                                              </p:stCondLst>
                                            </p:cTn>
                                            <p:tgtEl>
                                              <p:spTgt spid="24"/>
                                            </p:tgtEl>
                                            <p:attrNameLst>
                                              <p:attrName>style.visibility</p:attrName>
                                            </p:attrNameLst>
                                          </p:cBhvr>
                                          <p:to>
                                            <p:strVal val="visible"/>
                                          </p:to>
                                        </p:set>
                                        <p:anim calcmode="lin" valueType="num">
                                          <p:cBhvr>
                                            <p:cTn id="161" dur="300" fill="hold"/>
                                            <p:tgtEl>
                                              <p:spTgt spid="24"/>
                                            </p:tgtEl>
                                            <p:attrNameLst>
                                              <p:attrName>ppt_w</p:attrName>
                                            </p:attrNameLst>
                                          </p:cBhvr>
                                          <p:tavLst>
                                            <p:tav tm="0">
                                              <p:val>
                                                <p:fltVal val="0"/>
                                              </p:val>
                                            </p:tav>
                                            <p:tav tm="100000">
                                              <p:val>
                                                <p:strVal val="#ppt_w"/>
                                              </p:val>
                                            </p:tav>
                                          </p:tavLst>
                                        </p:anim>
                                        <p:anim calcmode="lin" valueType="num">
                                          <p:cBhvr>
                                            <p:cTn id="162" dur="300" fill="hold"/>
                                            <p:tgtEl>
                                              <p:spTgt spid="24"/>
                                            </p:tgtEl>
                                            <p:attrNameLst>
                                              <p:attrName>ppt_h</p:attrName>
                                            </p:attrNameLst>
                                          </p:cBhvr>
                                          <p:tavLst>
                                            <p:tav tm="0">
                                              <p:val>
                                                <p:fltVal val="0"/>
                                              </p:val>
                                            </p:tav>
                                            <p:tav tm="100000">
                                              <p:val>
                                                <p:strVal val="#ppt_h"/>
                                              </p:val>
                                            </p:tav>
                                          </p:tavLst>
                                        </p:anim>
                                        <p:animEffect transition="in" filter="fade">
                                          <p:cBhvr>
                                            <p:cTn id="163" dur="300"/>
                                            <p:tgtEl>
                                              <p:spTgt spid="24"/>
                                            </p:tgtEl>
                                          </p:cBhvr>
                                        </p:animEffect>
                                      </p:childTnLst>
                                    </p:cTn>
                                  </p:par>
                                  <p:par>
                                    <p:cTn id="164" presetID="6" presetClass="emph" presetSubtype="0" autoRev="1" fill="hold" grpId="1" nodeType="withEffect">
                                      <p:stCondLst>
                                        <p:cond delay="900"/>
                                      </p:stCondLst>
                                      <p:childTnLst>
                                        <p:animScale>
                                          <p:cBhvr>
                                            <p:cTn id="165" dur="150" fill="hold"/>
                                            <p:tgtEl>
                                              <p:spTgt spid="24"/>
                                            </p:tgtEl>
                                          </p:cBhvr>
                                          <p:by x="110000" y="110000"/>
                                        </p:animScale>
                                      </p:childTnLst>
                                    </p:cTn>
                                  </p:par>
                                  <p:par>
                                    <p:cTn id="166" presetID="53" presetClass="entr" presetSubtype="16" fill="hold" grpId="0" nodeType="withEffect">
                                      <p:stCondLst>
                                        <p:cond delay="100"/>
                                      </p:stCondLst>
                                      <p:childTnLst>
                                        <p:set>
                                          <p:cBhvr>
                                            <p:cTn id="167" dur="1" fill="hold">
                                              <p:stCondLst>
                                                <p:cond delay="0"/>
                                              </p:stCondLst>
                                            </p:cTn>
                                            <p:tgtEl>
                                              <p:spTgt spid="29"/>
                                            </p:tgtEl>
                                            <p:attrNameLst>
                                              <p:attrName>style.visibility</p:attrName>
                                            </p:attrNameLst>
                                          </p:cBhvr>
                                          <p:to>
                                            <p:strVal val="visible"/>
                                          </p:to>
                                        </p:set>
                                        <p:anim calcmode="lin" valueType="num">
                                          <p:cBhvr>
                                            <p:cTn id="168" dur="300" fill="hold"/>
                                            <p:tgtEl>
                                              <p:spTgt spid="29"/>
                                            </p:tgtEl>
                                            <p:attrNameLst>
                                              <p:attrName>ppt_w</p:attrName>
                                            </p:attrNameLst>
                                          </p:cBhvr>
                                          <p:tavLst>
                                            <p:tav tm="0">
                                              <p:val>
                                                <p:fltVal val="0"/>
                                              </p:val>
                                            </p:tav>
                                            <p:tav tm="100000">
                                              <p:val>
                                                <p:strVal val="#ppt_w"/>
                                              </p:val>
                                            </p:tav>
                                          </p:tavLst>
                                        </p:anim>
                                        <p:anim calcmode="lin" valueType="num">
                                          <p:cBhvr>
                                            <p:cTn id="169" dur="300" fill="hold"/>
                                            <p:tgtEl>
                                              <p:spTgt spid="29"/>
                                            </p:tgtEl>
                                            <p:attrNameLst>
                                              <p:attrName>ppt_h</p:attrName>
                                            </p:attrNameLst>
                                          </p:cBhvr>
                                          <p:tavLst>
                                            <p:tav tm="0">
                                              <p:val>
                                                <p:fltVal val="0"/>
                                              </p:val>
                                            </p:tav>
                                            <p:tav tm="100000">
                                              <p:val>
                                                <p:strVal val="#ppt_h"/>
                                              </p:val>
                                            </p:tav>
                                          </p:tavLst>
                                        </p:anim>
                                        <p:animEffect transition="in" filter="fade">
                                          <p:cBhvr>
                                            <p:cTn id="170" dur="300"/>
                                            <p:tgtEl>
                                              <p:spTgt spid="29"/>
                                            </p:tgtEl>
                                          </p:cBhvr>
                                        </p:animEffect>
                                      </p:childTnLst>
                                    </p:cTn>
                                  </p:par>
                                  <p:par>
                                    <p:cTn id="171" presetID="6" presetClass="emph" presetSubtype="0" autoRev="1" fill="hold" grpId="1" nodeType="withEffect">
                                      <p:stCondLst>
                                        <p:cond delay="400"/>
                                      </p:stCondLst>
                                      <p:childTnLst>
                                        <p:animScale>
                                          <p:cBhvr>
                                            <p:cTn id="172" dur="150" fill="hold"/>
                                            <p:tgtEl>
                                              <p:spTgt spid="29"/>
                                            </p:tgtEl>
                                          </p:cBhvr>
                                          <p:by x="110000" y="110000"/>
                                        </p:animScale>
                                      </p:childTnLst>
                                    </p:cTn>
                                  </p:par>
                                  <p:par>
                                    <p:cTn id="173" presetID="53" presetClass="entr" presetSubtype="16" fill="hold" grpId="0" nodeType="withEffect">
                                      <p:stCondLst>
                                        <p:cond delay="0"/>
                                      </p:stCondLst>
                                      <p:childTnLst>
                                        <p:set>
                                          <p:cBhvr>
                                            <p:cTn id="174" dur="1" fill="hold">
                                              <p:stCondLst>
                                                <p:cond delay="0"/>
                                              </p:stCondLst>
                                            </p:cTn>
                                            <p:tgtEl>
                                              <p:spTgt spid="25"/>
                                            </p:tgtEl>
                                            <p:attrNameLst>
                                              <p:attrName>style.visibility</p:attrName>
                                            </p:attrNameLst>
                                          </p:cBhvr>
                                          <p:to>
                                            <p:strVal val="visible"/>
                                          </p:to>
                                        </p:set>
                                        <p:anim calcmode="lin" valueType="num">
                                          <p:cBhvr>
                                            <p:cTn id="175" dur="300" fill="hold"/>
                                            <p:tgtEl>
                                              <p:spTgt spid="25"/>
                                            </p:tgtEl>
                                            <p:attrNameLst>
                                              <p:attrName>ppt_w</p:attrName>
                                            </p:attrNameLst>
                                          </p:cBhvr>
                                          <p:tavLst>
                                            <p:tav tm="0">
                                              <p:val>
                                                <p:fltVal val="0"/>
                                              </p:val>
                                            </p:tav>
                                            <p:tav tm="100000">
                                              <p:val>
                                                <p:strVal val="#ppt_w"/>
                                              </p:val>
                                            </p:tav>
                                          </p:tavLst>
                                        </p:anim>
                                        <p:anim calcmode="lin" valueType="num">
                                          <p:cBhvr>
                                            <p:cTn id="176" dur="300" fill="hold"/>
                                            <p:tgtEl>
                                              <p:spTgt spid="25"/>
                                            </p:tgtEl>
                                            <p:attrNameLst>
                                              <p:attrName>ppt_h</p:attrName>
                                            </p:attrNameLst>
                                          </p:cBhvr>
                                          <p:tavLst>
                                            <p:tav tm="0">
                                              <p:val>
                                                <p:fltVal val="0"/>
                                              </p:val>
                                            </p:tav>
                                            <p:tav tm="100000">
                                              <p:val>
                                                <p:strVal val="#ppt_h"/>
                                              </p:val>
                                            </p:tav>
                                          </p:tavLst>
                                        </p:anim>
                                        <p:animEffect transition="in" filter="fade">
                                          <p:cBhvr>
                                            <p:cTn id="177" dur="300"/>
                                            <p:tgtEl>
                                              <p:spTgt spid="25"/>
                                            </p:tgtEl>
                                          </p:cBhvr>
                                        </p:animEffect>
                                      </p:childTnLst>
                                    </p:cTn>
                                  </p:par>
                                  <p:par>
                                    <p:cTn id="178" presetID="6" presetClass="emph" presetSubtype="0" autoRev="1" fill="hold" grpId="1" nodeType="withEffect">
                                      <p:stCondLst>
                                        <p:cond delay="300"/>
                                      </p:stCondLst>
                                      <p:childTnLst>
                                        <p:animScale>
                                          <p:cBhvr>
                                            <p:cTn id="179" dur="150" fill="hold"/>
                                            <p:tgtEl>
                                              <p:spTgt spid="25"/>
                                            </p:tgtEl>
                                          </p:cBhvr>
                                          <p:by x="110000" y="110000"/>
                                        </p:animScale>
                                      </p:childTnLst>
                                    </p:cTn>
                                  </p:par>
                                  <p:par>
                                    <p:cTn id="180" presetID="53" presetClass="entr" presetSubtype="16" fill="hold" grpId="0" nodeType="withEffect">
                                      <p:stCondLst>
                                        <p:cond delay="500"/>
                                      </p:stCondLst>
                                      <p:childTnLst>
                                        <p:set>
                                          <p:cBhvr>
                                            <p:cTn id="181" dur="1" fill="hold">
                                              <p:stCondLst>
                                                <p:cond delay="0"/>
                                              </p:stCondLst>
                                            </p:cTn>
                                            <p:tgtEl>
                                              <p:spTgt spid="27"/>
                                            </p:tgtEl>
                                            <p:attrNameLst>
                                              <p:attrName>style.visibility</p:attrName>
                                            </p:attrNameLst>
                                          </p:cBhvr>
                                          <p:to>
                                            <p:strVal val="visible"/>
                                          </p:to>
                                        </p:set>
                                        <p:anim calcmode="lin" valueType="num">
                                          <p:cBhvr>
                                            <p:cTn id="182" dur="300" fill="hold"/>
                                            <p:tgtEl>
                                              <p:spTgt spid="27"/>
                                            </p:tgtEl>
                                            <p:attrNameLst>
                                              <p:attrName>ppt_w</p:attrName>
                                            </p:attrNameLst>
                                          </p:cBhvr>
                                          <p:tavLst>
                                            <p:tav tm="0">
                                              <p:val>
                                                <p:fltVal val="0"/>
                                              </p:val>
                                            </p:tav>
                                            <p:tav tm="100000">
                                              <p:val>
                                                <p:strVal val="#ppt_w"/>
                                              </p:val>
                                            </p:tav>
                                          </p:tavLst>
                                        </p:anim>
                                        <p:anim calcmode="lin" valueType="num">
                                          <p:cBhvr>
                                            <p:cTn id="183" dur="300" fill="hold"/>
                                            <p:tgtEl>
                                              <p:spTgt spid="27"/>
                                            </p:tgtEl>
                                            <p:attrNameLst>
                                              <p:attrName>ppt_h</p:attrName>
                                            </p:attrNameLst>
                                          </p:cBhvr>
                                          <p:tavLst>
                                            <p:tav tm="0">
                                              <p:val>
                                                <p:fltVal val="0"/>
                                              </p:val>
                                            </p:tav>
                                            <p:tav tm="100000">
                                              <p:val>
                                                <p:strVal val="#ppt_h"/>
                                              </p:val>
                                            </p:tav>
                                          </p:tavLst>
                                        </p:anim>
                                        <p:animEffect transition="in" filter="fade">
                                          <p:cBhvr>
                                            <p:cTn id="184" dur="300"/>
                                            <p:tgtEl>
                                              <p:spTgt spid="27"/>
                                            </p:tgtEl>
                                          </p:cBhvr>
                                        </p:animEffect>
                                      </p:childTnLst>
                                    </p:cTn>
                                  </p:par>
                                  <p:par>
                                    <p:cTn id="185" presetID="6" presetClass="emph" presetSubtype="0" autoRev="1" fill="hold" grpId="1" nodeType="withEffect">
                                      <p:stCondLst>
                                        <p:cond delay="800"/>
                                      </p:stCondLst>
                                      <p:childTnLst>
                                        <p:animScale>
                                          <p:cBhvr>
                                            <p:cTn id="186" dur="150" fill="hold"/>
                                            <p:tgtEl>
                                              <p:spTgt spid="27"/>
                                            </p:tgtEl>
                                          </p:cBhvr>
                                          <p:by x="110000" y="110000"/>
                                        </p:animScale>
                                      </p:childTnLst>
                                    </p:cTn>
                                  </p:par>
                                  <p:par>
                                    <p:cTn id="187" presetID="53" presetClass="entr" presetSubtype="16" fill="hold" grpId="0" nodeType="withEffect">
                                      <p:stCondLst>
                                        <p:cond delay="30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600"/>
                                      </p:stCondLst>
                                      <p:childTnLst>
                                        <p:animScale>
                                          <p:cBhvr>
                                            <p:cTn id="193" dur="150" fill="hold"/>
                                            <p:tgtEl>
                                              <p:spTgt spid="28"/>
                                            </p:tgtEl>
                                          </p:cBhvr>
                                          <p:by x="110000" y="110000"/>
                                        </p:animScale>
                                      </p:childTnLst>
                                    </p:cTn>
                                  </p:par>
                                  <p:par>
                                    <p:cTn id="194" presetID="53" presetClass="entr" presetSubtype="16" fill="hold" grpId="0" nodeType="withEffect">
                                      <p:stCondLst>
                                        <p:cond delay="0"/>
                                      </p:stCondLst>
                                      <p:childTnLst>
                                        <p:set>
                                          <p:cBhvr>
                                            <p:cTn id="195" dur="1" fill="hold">
                                              <p:stCondLst>
                                                <p:cond delay="0"/>
                                              </p:stCondLst>
                                            </p:cTn>
                                            <p:tgtEl>
                                              <p:spTgt spid="26"/>
                                            </p:tgtEl>
                                            <p:attrNameLst>
                                              <p:attrName>style.visibility</p:attrName>
                                            </p:attrNameLst>
                                          </p:cBhvr>
                                          <p:to>
                                            <p:strVal val="visible"/>
                                          </p:to>
                                        </p:set>
                                        <p:anim calcmode="lin" valueType="num">
                                          <p:cBhvr>
                                            <p:cTn id="196" dur="300" fill="hold"/>
                                            <p:tgtEl>
                                              <p:spTgt spid="26"/>
                                            </p:tgtEl>
                                            <p:attrNameLst>
                                              <p:attrName>ppt_w</p:attrName>
                                            </p:attrNameLst>
                                          </p:cBhvr>
                                          <p:tavLst>
                                            <p:tav tm="0">
                                              <p:val>
                                                <p:fltVal val="0"/>
                                              </p:val>
                                            </p:tav>
                                            <p:tav tm="100000">
                                              <p:val>
                                                <p:strVal val="#ppt_w"/>
                                              </p:val>
                                            </p:tav>
                                          </p:tavLst>
                                        </p:anim>
                                        <p:anim calcmode="lin" valueType="num">
                                          <p:cBhvr>
                                            <p:cTn id="197" dur="300" fill="hold"/>
                                            <p:tgtEl>
                                              <p:spTgt spid="26"/>
                                            </p:tgtEl>
                                            <p:attrNameLst>
                                              <p:attrName>ppt_h</p:attrName>
                                            </p:attrNameLst>
                                          </p:cBhvr>
                                          <p:tavLst>
                                            <p:tav tm="0">
                                              <p:val>
                                                <p:fltVal val="0"/>
                                              </p:val>
                                            </p:tav>
                                            <p:tav tm="100000">
                                              <p:val>
                                                <p:strVal val="#ppt_h"/>
                                              </p:val>
                                            </p:tav>
                                          </p:tavLst>
                                        </p:anim>
                                        <p:animEffect transition="in" filter="fade">
                                          <p:cBhvr>
                                            <p:cTn id="198" dur="300"/>
                                            <p:tgtEl>
                                              <p:spTgt spid="26"/>
                                            </p:tgtEl>
                                          </p:cBhvr>
                                        </p:animEffect>
                                      </p:childTnLst>
                                    </p:cTn>
                                  </p:par>
                                  <p:par>
                                    <p:cTn id="199" presetID="6" presetClass="emph" presetSubtype="0" autoRev="1" fill="hold" grpId="1" nodeType="withEffect">
                                      <p:stCondLst>
                                        <p:cond delay="300"/>
                                      </p:stCondLst>
                                      <p:childTnLst>
                                        <p:animScale>
                                          <p:cBhvr>
                                            <p:cTn id="200" dur="150" fill="hold"/>
                                            <p:tgtEl>
                                              <p:spTgt spid="26"/>
                                            </p:tgtEl>
                                          </p:cBhvr>
                                          <p:by x="110000" y="110000"/>
                                        </p:animScale>
                                      </p:childTnLst>
                                    </p:cTn>
                                  </p:par>
                                  <p:par>
                                    <p:cTn id="201" presetID="53" presetClass="entr" presetSubtype="16" fill="hold" grpId="0" nodeType="withEffect">
                                      <p:stCondLst>
                                        <p:cond delay="600"/>
                                      </p:stCondLst>
                                      <p:childTnLst>
                                        <p:set>
                                          <p:cBhvr>
                                            <p:cTn id="202" dur="1" fill="hold">
                                              <p:stCondLst>
                                                <p:cond delay="0"/>
                                              </p:stCondLst>
                                            </p:cTn>
                                            <p:tgtEl>
                                              <p:spTgt spid="35"/>
                                            </p:tgtEl>
                                            <p:attrNameLst>
                                              <p:attrName>style.visibility</p:attrName>
                                            </p:attrNameLst>
                                          </p:cBhvr>
                                          <p:to>
                                            <p:strVal val="visible"/>
                                          </p:to>
                                        </p:set>
                                        <p:anim calcmode="lin" valueType="num">
                                          <p:cBhvr>
                                            <p:cTn id="203" dur="300" fill="hold"/>
                                            <p:tgtEl>
                                              <p:spTgt spid="35"/>
                                            </p:tgtEl>
                                            <p:attrNameLst>
                                              <p:attrName>ppt_w</p:attrName>
                                            </p:attrNameLst>
                                          </p:cBhvr>
                                          <p:tavLst>
                                            <p:tav tm="0">
                                              <p:val>
                                                <p:fltVal val="0"/>
                                              </p:val>
                                            </p:tav>
                                            <p:tav tm="100000">
                                              <p:val>
                                                <p:strVal val="#ppt_w"/>
                                              </p:val>
                                            </p:tav>
                                          </p:tavLst>
                                        </p:anim>
                                        <p:anim calcmode="lin" valueType="num">
                                          <p:cBhvr>
                                            <p:cTn id="204" dur="300" fill="hold"/>
                                            <p:tgtEl>
                                              <p:spTgt spid="35"/>
                                            </p:tgtEl>
                                            <p:attrNameLst>
                                              <p:attrName>ppt_h</p:attrName>
                                            </p:attrNameLst>
                                          </p:cBhvr>
                                          <p:tavLst>
                                            <p:tav tm="0">
                                              <p:val>
                                                <p:fltVal val="0"/>
                                              </p:val>
                                            </p:tav>
                                            <p:tav tm="100000">
                                              <p:val>
                                                <p:strVal val="#ppt_h"/>
                                              </p:val>
                                            </p:tav>
                                          </p:tavLst>
                                        </p:anim>
                                        <p:animEffect transition="in" filter="fade">
                                          <p:cBhvr>
                                            <p:cTn id="205" dur="300"/>
                                            <p:tgtEl>
                                              <p:spTgt spid="35"/>
                                            </p:tgtEl>
                                          </p:cBhvr>
                                        </p:animEffect>
                                      </p:childTnLst>
                                    </p:cTn>
                                  </p:par>
                                  <p:par>
                                    <p:cTn id="206" presetID="6" presetClass="emph" presetSubtype="0" autoRev="1" fill="hold" grpId="1" nodeType="withEffect">
                                      <p:stCondLst>
                                        <p:cond delay="900"/>
                                      </p:stCondLst>
                                      <p:childTnLst>
                                        <p:animScale>
                                          <p:cBhvr>
                                            <p:cTn id="207" dur="150" fill="hold"/>
                                            <p:tgtEl>
                                              <p:spTgt spid="35"/>
                                            </p:tgtEl>
                                          </p:cBhvr>
                                          <p:by x="110000" y="110000"/>
                                        </p:animScale>
                                      </p:childTnLst>
                                    </p:cTn>
                                  </p:par>
                                  <p:par>
                                    <p:cTn id="208" presetID="53" presetClass="entr" presetSubtype="16" fill="hold" grpId="0" nodeType="withEffect">
                                      <p:stCondLst>
                                        <p:cond delay="1200"/>
                                      </p:stCondLst>
                                      <p:childTnLst>
                                        <p:set>
                                          <p:cBhvr>
                                            <p:cTn id="209" dur="1" fill="hold">
                                              <p:stCondLst>
                                                <p:cond delay="0"/>
                                              </p:stCondLst>
                                            </p:cTn>
                                            <p:tgtEl>
                                              <p:spTgt spid="36"/>
                                            </p:tgtEl>
                                            <p:attrNameLst>
                                              <p:attrName>style.visibility</p:attrName>
                                            </p:attrNameLst>
                                          </p:cBhvr>
                                          <p:to>
                                            <p:strVal val="visible"/>
                                          </p:to>
                                        </p:set>
                                        <p:anim calcmode="lin" valueType="num">
                                          <p:cBhvr>
                                            <p:cTn id="210" dur="300" fill="hold"/>
                                            <p:tgtEl>
                                              <p:spTgt spid="36"/>
                                            </p:tgtEl>
                                            <p:attrNameLst>
                                              <p:attrName>ppt_w</p:attrName>
                                            </p:attrNameLst>
                                          </p:cBhvr>
                                          <p:tavLst>
                                            <p:tav tm="0">
                                              <p:val>
                                                <p:fltVal val="0"/>
                                              </p:val>
                                            </p:tav>
                                            <p:tav tm="100000">
                                              <p:val>
                                                <p:strVal val="#ppt_w"/>
                                              </p:val>
                                            </p:tav>
                                          </p:tavLst>
                                        </p:anim>
                                        <p:anim calcmode="lin" valueType="num">
                                          <p:cBhvr>
                                            <p:cTn id="211" dur="300" fill="hold"/>
                                            <p:tgtEl>
                                              <p:spTgt spid="36"/>
                                            </p:tgtEl>
                                            <p:attrNameLst>
                                              <p:attrName>ppt_h</p:attrName>
                                            </p:attrNameLst>
                                          </p:cBhvr>
                                          <p:tavLst>
                                            <p:tav tm="0">
                                              <p:val>
                                                <p:fltVal val="0"/>
                                              </p:val>
                                            </p:tav>
                                            <p:tav tm="100000">
                                              <p:val>
                                                <p:strVal val="#ppt_h"/>
                                              </p:val>
                                            </p:tav>
                                          </p:tavLst>
                                        </p:anim>
                                        <p:animEffect transition="in" filter="fade">
                                          <p:cBhvr>
                                            <p:cTn id="212" dur="300"/>
                                            <p:tgtEl>
                                              <p:spTgt spid="36"/>
                                            </p:tgtEl>
                                          </p:cBhvr>
                                        </p:animEffect>
                                      </p:childTnLst>
                                    </p:cTn>
                                  </p:par>
                                  <p:par>
                                    <p:cTn id="213" presetID="6" presetClass="emph" presetSubtype="0" autoRev="1" fill="hold" grpId="1" nodeType="withEffect">
                                      <p:stCondLst>
                                        <p:cond delay="1500"/>
                                      </p:stCondLst>
                                      <p:childTnLst>
                                        <p:animScale>
                                          <p:cBhvr>
                                            <p:cTn id="214" dur="150" fill="hold"/>
                                            <p:tgtEl>
                                              <p:spTgt spid="36"/>
                                            </p:tgtEl>
                                          </p:cBhvr>
                                          <p:by x="110000" y="110000"/>
                                        </p:animScale>
                                      </p:childTnLst>
                                    </p:cTn>
                                  </p:par>
                                  <p:par>
                                    <p:cTn id="215" presetID="53" presetClass="entr" presetSubtype="16" fill="hold" grpId="0" nodeType="withEffect">
                                      <p:stCondLst>
                                        <p:cond delay="1800"/>
                                      </p:stCondLst>
                                      <p:childTnLst>
                                        <p:set>
                                          <p:cBhvr>
                                            <p:cTn id="216" dur="1" fill="hold">
                                              <p:stCondLst>
                                                <p:cond delay="0"/>
                                              </p:stCondLst>
                                            </p:cTn>
                                            <p:tgtEl>
                                              <p:spTgt spid="40"/>
                                            </p:tgtEl>
                                            <p:attrNameLst>
                                              <p:attrName>style.visibility</p:attrName>
                                            </p:attrNameLst>
                                          </p:cBhvr>
                                          <p:to>
                                            <p:strVal val="visible"/>
                                          </p:to>
                                        </p:set>
                                        <p:anim calcmode="lin" valueType="num">
                                          <p:cBhvr>
                                            <p:cTn id="217" dur="300" fill="hold"/>
                                            <p:tgtEl>
                                              <p:spTgt spid="40"/>
                                            </p:tgtEl>
                                            <p:attrNameLst>
                                              <p:attrName>ppt_w</p:attrName>
                                            </p:attrNameLst>
                                          </p:cBhvr>
                                          <p:tavLst>
                                            <p:tav tm="0">
                                              <p:val>
                                                <p:fltVal val="0"/>
                                              </p:val>
                                            </p:tav>
                                            <p:tav tm="100000">
                                              <p:val>
                                                <p:strVal val="#ppt_w"/>
                                              </p:val>
                                            </p:tav>
                                          </p:tavLst>
                                        </p:anim>
                                        <p:anim calcmode="lin" valueType="num">
                                          <p:cBhvr>
                                            <p:cTn id="218" dur="300" fill="hold"/>
                                            <p:tgtEl>
                                              <p:spTgt spid="40"/>
                                            </p:tgtEl>
                                            <p:attrNameLst>
                                              <p:attrName>ppt_h</p:attrName>
                                            </p:attrNameLst>
                                          </p:cBhvr>
                                          <p:tavLst>
                                            <p:tav tm="0">
                                              <p:val>
                                                <p:fltVal val="0"/>
                                              </p:val>
                                            </p:tav>
                                            <p:tav tm="100000">
                                              <p:val>
                                                <p:strVal val="#ppt_h"/>
                                              </p:val>
                                            </p:tav>
                                          </p:tavLst>
                                        </p:anim>
                                        <p:animEffect transition="in" filter="fade">
                                          <p:cBhvr>
                                            <p:cTn id="219" dur="300"/>
                                            <p:tgtEl>
                                              <p:spTgt spid="40"/>
                                            </p:tgtEl>
                                          </p:cBhvr>
                                        </p:animEffect>
                                      </p:childTnLst>
                                    </p:cTn>
                                  </p:par>
                                  <p:par>
                                    <p:cTn id="220" presetID="6" presetClass="emph" presetSubtype="0" autoRev="1" fill="hold" grpId="1" nodeType="withEffect">
                                      <p:stCondLst>
                                        <p:cond delay="2100"/>
                                      </p:stCondLst>
                                      <p:childTnLst>
                                        <p:animScale>
                                          <p:cBhvr>
                                            <p:cTn id="221" dur="150" fill="hold"/>
                                            <p:tgtEl>
                                              <p:spTgt spid="40"/>
                                            </p:tgtEl>
                                          </p:cBhvr>
                                          <p:by x="110000" y="110000"/>
                                        </p:animScale>
                                      </p:childTnLst>
                                    </p:cTn>
                                  </p:par>
                                  <p:par>
                                    <p:cTn id="222" presetID="2" presetClass="entr" presetSubtype="2" fill="hold" grpId="0" nodeType="withEffect">
                                      <p:stCondLst>
                                        <p:cond delay="2100"/>
                                      </p:stCondLst>
                                      <p:childTnLst>
                                        <p:set>
                                          <p:cBhvr>
                                            <p:cTn id="223" dur="1" fill="hold">
                                              <p:stCondLst>
                                                <p:cond delay="0"/>
                                              </p:stCondLst>
                                            </p:cTn>
                                            <p:tgtEl>
                                              <p:spTgt spid="41"/>
                                            </p:tgtEl>
                                            <p:attrNameLst>
                                              <p:attrName>style.visibility</p:attrName>
                                            </p:attrNameLst>
                                          </p:cBhvr>
                                          <p:to>
                                            <p:strVal val="visible"/>
                                          </p:to>
                                        </p:set>
                                        <p:anim calcmode="lin" valueType="num">
                                          <p:cBhvr additive="base">
                                            <p:cTn id="224" dur="500" fill="hold"/>
                                            <p:tgtEl>
                                              <p:spTgt spid="41"/>
                                            </p:tgtEl>
                                            <p:attrNameLst>
                                              <p:attrName>ppt_x</p:attrName>
                                            </p:attrNameLst>
                                          </p:cBhvr>
                                          <p:tavLst>
                                            <p:tav tm="0">
                                              <p:val>
                                                <p:strVal val="1+#ppt_w/2"/>
                                              </p:val>
                                            </p:tav>
                                            <p:tav tm="100000">
                                              <p:val>
                                                <p:strVal val="#ppt_x"/>
                                              </p:val>
                                            </p:tav>
                                          </p:tavLst>
                                        </p:anim>
                                        <p:anim calcmode="lin" valueType="num">
                                          <p:cBhvr additive="base">
                                            <p:cTn id="225" dur="500" fill="hold"/>
                                            <p:tgtEl>
                                              <p:spTgt spid="41"/>
                                            </p:tgtEl>
                                            <p:attrNameLst>
                                              <p:attrName>ppt_y</p:attrName>
                                            </p:attrNameLst>
                                          </p:cBhvr>
                                          <p:tavLst>
                                            <p:tav tm="0">
                                              <p:val>
                                                <p:strVal val="#ppt_y"/>
                                              </p:val>
                                            </p:tav>
                                            <p:tav tm="100000">
                                              <p:val>
                                                <p:strVal val="#ppt_y"/>
                                              </p:val>
                                            </p:tav>
                                          </p:tavLst>
                                        </p:anim>
                                      </p:childTnLst>
                                    </p:cTn>
                                  </p:par>
                                  <p:par>
                                    <p:cTn id="226" presetID="53" presetClass="entr" presetSubtype="16" fill="hold" grpId="0" nodeType="withEffect">
                                      <p:stCondLst>
                                        <p:cond delay="2600"/>
                                      </p:stCondLst>
                                      <p:childTnLst>
                                        <p:set>
                                          <p:cBhvr>
                                            <p:cTn id="227" dur="1" fill="hold">
                                              <p:stCondLst>
                                                <p:cond delay="0"/>
                                              </p:stCondLst>
                                            </p:cTn>
                                            <p:tgtEl>
                                              <p:spTgt spid="42"/>
                                            </p:tgtEl>
                                            <p:attrNameLst>
                                              <p:attrName>style.visibility</p:attrName>
                                            </p:attrNameLst>
                                          </p:cBhvr>
                                          <p:to>
                                            <p:strVal val="visible"/>
                                          </p:to>
                                        </p:set>
                                        <p:anim calcmode="lin" valueType="num">
                                          <p:cBhvr>
                                            <p:cTn id="228" dur="300" fill="hold"/>
                                            <p:tgtEl>
                                              <p:spTgt spid="42"/>
                                            </p:tgtEl>
                                            <p:attrNameLst>
                                              <p:attrName>ppt_w</p:attrName>
                                            </p:attrNameLst>
                                          </p:cBhvr>
                                          <p:tavLst>
                                            <p:tav tm="0">
                                              <p:val>
                                                <p:fltVal val="0"/>
                                              </p:val>
                                            </p:tav>
                                            <p:tav tm="100000">
                                              <p:val>
                                                <p:strVal val="#ppt_w"/>
                                              </p:val>
                                            </p:tav>
                                          </p:tavLst>
                                        </p:anim>
                                        <p:anim calcmode="lin" valueType="num">
                                          <p:cBhvr>
                                            <p:cTn id="229" dur="300" fill="hold"/>
                                            <p:tgtEl>
                                              <p:spTgt spid="42"/>
                                            </p:tgtEl>
                                            <p:attrNameLst>
                                              <p:attrName>ppt_h</p:attrName>
                                            </p:attrNameLst>
                                          </p:cBhvr>
                                          <p:tavLst>
                                            <p:tav tm="0">
                                              <p:val>
                                                <p:fltVal val="0"/>
                                              </p:val>
                                            </p:tav>
                                            <p:tav tm="100000">
                                              <p:val>
                                                <p:strVal val="#ppt_h"/>
                                              </p:val>
                                            </p:tav>
                                          </p:tavLst>
                                        </p:anim>
                                        <p:animEffect transition="in" filter="fade">
                                          <p:cBhvr>
                                            <p:cTn id="230" dur="300"/>
                                            <p:tgtEl>
                                              <p:spTgt spid="42"/>
                                            </p:tgtEl>
                                          </p:cBhvr>
                                        </p:animEffect>
                                      </p:childTnLst>
                                    </p:cTn>
                                  </p:par>
                                  <p:par>
                                    <p:cTn id="231" presetID="6" presetClass="emph" presetSubtype="0" autoRev="1" fill="hold" grpId="1" nodeType="withEffect">
                                      <p:stCondLst>
                                        <p:cond delay="2900"/>
                                      </p:stCondLst>
                                      <p:childTnLst>
                                        <p:animScale>
                                          <p:cBhvr>
                                            <p:cTn id="232" dur="150" fill="hold"/>
                                            <p:tgtEl>
                                              <p:spTgt spid="42"/>
                                            </p:tgtEl>
                                          </p:cBhvr>
                                          <p:by x="110000" y="110000"/>
                                        </p:animScale>
                                      </p:childTnLst>
                                    </p:cTn>
                                  </p:par>
                                  <p:par>
                                    <p:cTn id="233" presetID="53" presetClass="entr" presetSubtype="16" fill="hold" grpId="0" nodeType="withEffect">
                                      <p:stCondLst>
                                        <p:cond delay="3200"/>
                                      </p:stCondLst>
                                      <p:childTnLst>
                                        <p:set>
                                          <p:cBhvr>
                                            <p:cTn id="234" dur="1" fill="hold">
                                              <p:stCondLst>
                                                <p:cond delay="0"/>
                                              </p:stCondLst>
                                            </p:cTn>
                                            <p:tgtEl>
                                              <p:spTgt spid="43"/>
                                            </p:tgtEl>
                                            <p:attrNameLst>
                                              <p:attrName>style.visibility</p:attrName>
                                            </p:attrNameLst>
                                          </p:cBhvr>
                                          <p:to>
                                            <p:strVal val="visible"/>
                                          </p:to>
                                        </p:set>
                                        <p:anim calcmode="lin" valueType="num">
                                          <p:cBhvr>
                                            <p:cTn id="235" dur="300" fill="hold"/>
                                            <p:tgtEl>
                                              <p:spTgt spid="43"/>
                                            </p:tgtEl>
                                            <p:attrNameLst>
                                              <p:attrName>ppt_w</p:attrName>
                                            </p:attrNameLst>
                                          </p:cBhvr>
                                          <p:tavLst>
                                            <p:tav tm="0">
                                              <p:val>
                                                <p:fltVal val="0"/>
                                              </p:val>
                                            </p:tav>
                                            <p:tav tm="100000">
                                              <p:val>
                                                <p:strVal val="#ppt_w"/>
                                              </p:val>
                                            </p:tav>
                                          </p:tavLst>
                                        </p:anim>
                                        <p:anim calcmode="lin" valueType="num">
                                          <p:cBhvr>
                                            <p:cTn id="236" dur="300" fill="hold"/>
                                            <p:tgtEl>
                                              <p:spTgt spid="43"/>
                                            </p:tgtEl>
                                            <p:attrNameLst>
                                              <p:attrName>ppt_h</p:attrName>
                                            </p:attrNameLst>
                                          </p:cBhvr>
                                          <p:tavLst>
                                            <p:tav tm="0">
                                              <p:val>
                                                <p:fltVal val="0"/>
                                              </p:val>
                                            </p:tav>
                                            <p:tav tm="100000">
                                              <p:val>
                                                <p:strVal val="#ppt_h"/>
                                              </p:val>
                                            </p:tav>
                                          </p:tavLst>
                                        </p:anim>
                                        <p:animEffect transition="in" filter="fade">
                                          <p:cBhvr>
                                            <p:cTn id="237" dur="300"/>
                                            <p:tgtEl>
                                              <p:spTgt spid="43"/>
                                            </p:tgtEl>
                                          </p:cBhvr>
                                        </p:animEffect>
                                      </p:childTnLst>
                                    </p:cTn>
                                  </p:par>
                                  <p:par>
                                    <p:cTn id="238" presetID="6" presetClass="emph" presetSubtype="0" autoRev="1" fill="hold" grpId="1" nodeType="withEffect">
                                      <p:stCondLst>
                                        <p:cond delay="3500"/>
                                      </p:stCondLst>
                                      <p:childTnLst>
                                        <p:animScale>
                                          <p:cBhvr>
                                            <p:cTn id="239" dur="150" fill="hold"/>
                                            <p:tgtEl>
                                              <p:spTgt spid="43"/>
                                            </p:tgtEl>
                                          </p:cBhvr>
                                          <p:by x="110000" y="110000"/>
                                        </p:animScale>
                                      </p:childTnLst>
                                    </p:cTn>
                                  </p:par>
                                  <p:par>
                                    <p:cTn id="240" presetID="2" presetClass="entr" presetSubtype="2" fill="hold" grpId="0" nodeType="withEffect">
                                      <p:stCondLst>
                                        <p:cond delay="3500"/>
                                      </p:stCondLst>
                                      <p:childTnLst>
                                        <p:set>
                                          <p:cBhvr>
                                            <p:cTn id="241" dur="1" fill="hold">
                                              <p:stCondLst>
                                                <p:cond delay="0"/>
                                              </p:stCondLst>
                                            </p:cTn>
                                            <p:tgtEl>
                                              <p:spTgt spid="44"/>
                                            </p:tgtEl>
                                            <p:attrNameLst>
                                              <p:attrName>style.visibility</p:attrName>
                                            </p:attrNameLst>
                                          </p:cBhvr>
                                          <p:to>
                                            <p:strVal val="visible"/>
                                          </p:to>
                                        </p:set>
                                        <p:anim calcmode="lin" valueType="num">
                                          <p:cBhvr additive="base">
                                            <p:cTn id="242" dur="500" fill="hold"/>
                                            <p:tgtEl>
                                              <p:spTgt spid="44"/>
                                            </p:tgtEl>
                                            <p:attrNameLst>
                                              <p:attrName>ppt_x</p:attrName>
                                            </p:attrNameLst>
                                          </p:cBhvr>
                                          <p:tavLst>
                                            <p:tav tm="0">
                                              <p:val>
                                                <p:strVal val="1+#ppt_w/2"/>
                                              </p:val>
                                            </p:tav>
                                            <p:tav tm="100000">
                                              <p:val>
                                                <p:strVal val="#ppt_x"/>
                                              </p:val>
                                            </p:tav>
                                          </p:tavLst>
                                        </p:anim>
                                        <p:anim calcmode="lin" valueType="num">
                                          <p:cBhvr additive="base">
                                            <p:cTn id="243" dur="500" fill="hold"/>
                                            <p:tgtEl>
                                              <p:spTgt spid="44"/>
                                            </p:tgtEl>
                                            <p:attrNameLst>
                                              <p:attrName>ppt_y</p:attrName>
                                            </p:attrNameLst>
                                          </p:cBhvr>
                                          <p:tavLst>
                                            <p:tav tm="0">
                                              <p:val>
                                                <p:strVal val="#ppt_y"/>
                                              </p:val>
                                            </p:tav>
                                            <p:tav tm="100000">
                                              <p:val>
                                                <p:strVal val="#ppt_y"/>
                                              </p:val>
                                            </p:tav>
                                          </p:tavLst>
                                        </p:anim>
                                      </p:childTnLst>
                                    </p:cTn>
                                  </p:par>
                                  <p:par>
                                    <p:cTn id="244" presetID="53" presetClass="entr" presetSubtype="16" fill="hold" grpId="0" nodeType="withEffect">
                                      <p:stCondLst>
                                        <p:cond delay="3900"/>
                                      </p:stCondLst>
                                      <p:childTnLst>
                                        <p:set>
                                          <p:cBhvr>
                                            <p:cTn id="245" dur="1" fill="hold">
                                              <p:stCondLst>
                                                <p:cond delay="0"/>
                                              </p:stCondLst>
                                            </p:cTn>
                                            <p:tgtEl>
                                              <p:spTgt spid="45"/>
                                            </p:tgtEl>
                                            <p:attrNameLst>
                                              <p:attrName>style.visibility</p:attrName>
                                            </p:attrNameLst>
                                          </p:cBhvr>
                                          <p:to>
                                            <p:strVal val="visible"/>
                                          </p:to>
                                        </p:set>
                                        <p:anim calcmode="lin" valueType="num">
                                          <p:cBhvr>
                                            <p:cTn id="246" dur="300" fill="hold"/>
                                            <p:tgtEl>
                                              <p:spTgt spid="45"/>
                                            </p:tgtEl>
                                            <p:attrNameLst>
                                              <p:attrName>ppt_w</p:attrName>
                                            </p:attrNameLst>
                                          </p:cBhvr>
                                          <p:tavLst>
                                            <p:tav tm="0">
                                              <p:val>
                                                <p:fltVal val="0"/>
                                              </p:val>
                                            </p:tav>
                                            <p:tav tm="100000">
                                              <p:val>
                                                <p:strVal val="#ppt_w"/>
                                              </p:val>
                                            </p:tav>
                                          </p:tavLst>
                                        </p:anim>
                                        <p:anim calcmode="lin" valueType="num">
                                          <p:cBhvr>
                                            <p:cTn id="247" dur="300" fill="hold"/>
                                            <p:tgtEl>
                                              <p:spTgt spid="45"/>
                                            </p:tgtEl>
                                            <p:attrNameLst>
                                              <p:attrName>ppt_h</p:attrName>
                                            </p:attrNameLst>
                                          </p:cBhvr>
                                          <p:tavLst>
                                            <p:tav tm="0">
                                              <p:val>
                                                <p:fltVal val="0"/>
                                              </p:val>
                                            </p:tav>
                                            <p:tav tm="100000">
                                              <p:val>
                                                <p:strVal val="#ppt_h"/>
                                              </p:val>
                                            </p:tav>
                                          </p:tavLst>
                                        </p:anim>
                                        <p:animEffect transition="in" filter="fade">
                                          <p:cBhvr>
                                            <p:cTn id="248" dur="300"/>
                                            <p:tgtEl>
                                              <p:spTgt spid="45"/>
                                            </p:tgtEl>
                                          </p:cBhvr>
                                        </p:animEffect>
                                      </p:childTnLst>
                                    </p:cTn>
                                  </p:par>
                                  <p:par>
                                    <p:cTn id="249" presetID="6" presetClass="emph" presetSubtype="0" autoRev="1" fill="hold" grpId="1" nodeType="withEffect">
                                      <p:stCondLst>
                                        <p:cond delay="4200"/>
                                      </p:stCondLst>
                                      <p:childTnLst>
                                        <p:animScale>
                                          <p:cBhvr>
                                            <p:cTn id="250" dur="150" fill="hold"/>
                                            <p:tgtEl>
                                              <p:spTgt spid="45"/>
                                            </p:tgtEl>
                                          </p:cBhvr>
                                          <p:by x="110000" y="110000"/>
                                        </p:animScale>
                                      </p:childTnLst>
                                    </p:cTn>
                                  </p:par>
                                  <p:par>
                                    <p:cTn id="251" presetID="53" presetClass="entr" presetSubtype="16" fill="hold" grpId="0" nodeType="withEffect">
                                      <p:stCondLst>
                                        <p:cond delay="4500"/>
                                      </p:stCondLst>
                                      <p:childTnLst>
                                        <p:set>
                                          <p:cBhvr>
                                            <p:cTn id="252" dur="1" fill="hold">
                                              <p:stCondLst>
                                                <p:cond delay="0"/>
                                              </p:stCondLst>
                                            </p:cTn>
                                            <p:tgtEl>
                                              <p:spTgt spid="46"/>
                                            </p:tgtEl>
                                            <p:attrNameLst>
                                              <p:attrName>style.visibility</p:attrName>
                                            </p:attrNameLst>
                                          </p:cBhvr>
                                          <p:to>
                                            <p:strVal val="visible"/>
                                          </p:to>
                                        </p:set>
                                        <p:anim calcmode="lin" valueType="num">
                                          <p:cBhvr>
                                            <p:cTn id="253" dur="300" fill="hold"/>
                                            <p:tgtEl>
                                              <p:spTgt spid="46"/>
                                            </p:tgtEl>
                                            <p:attrNameLst>
                                              <p:attrName>ppt_w</p:attrName>
                                            </p:attrNameLst>
                                          </p:cBhvr>
                                          <p:tavLst>
                                            <p:tav tm="0">
                                              <p:val>
                                                <p:fltVal val="0"/>
                                              </p:val>
                                            </p:tav>
                                            <p:tav tm="100000">
                                              <p:val>
                                                <p:strVal val="#ppt_w"/>
                                              </p:val>
                                            </p:tav>
                                          </p:tavLst>
                                        </p:anim>
                                        <p:anim calcmode="lin" valueType="num">
                                          <p:cBhvr>
                                            <p:cTn id="254" dur="300" fill="hold"/>
                                            <p:tgtEl>
                                              <p:spTgt spid="46"/>
                                            </p:tgtEl>
                                            <p:attrNameLst>
                                              <p:attrName>ppt_h</p:attrName>
                                            </p:attrNameLst>
                                          </p:cBhvr>
                                          <p:tavLst>
                                            <p:tav tm="0">
                                              <p:val>
                                                <p:fltVal val="0"/>
                                              </p:val>
                                            </p:tav>
                                            <p:tav tm="100000">
                                              <p:val>
                                                <p:strVal val="#ppt_h"/>
                                              </p:val>
                                            </p:tav>
                                          </p:tavLst>
                                        </p:anim>
                                        <p:animEffect transition="in" filter="fade">
                                          <p:cBhvr>
                                            <p:cTn id="255" dur="300"/>
                                            <p:tgtEl>
                                              <p:spTgt spid="46"/>
                                            </p:tgtEl>
                                          </p:cBhvr>
                                        </p:animEffect>
                                      </p:childTnLst>
                                    </p:cTn>
                                  </p:par>
                                  <p:par>
                                    <p:cTn id="256" presetID="6" presetClass="emph" presetSubtype="0" autoRev="1" fill="hold" grpId="1" nodeType="withEffect">
                                      <p:stCondLst>
                                        <p:cond delay="4800"/>
                                      </p:stCondLst>
                                      <p:childTnLst>
                                        <p:animScale>
                                          <p:cBhvr>
                                            <p:cTn id="257" dur="150" fill="hold"/>
                                            <p:tgtEl>
                                              <p:spTgt spid="46"/>
                                            </p:tgtEl>
                                          </p:cBhvr>
                                          <p:by x="110000" y="110000"/>
                                        </p:animScale>
                                      </p:childTnLst>
                                    </p:cTn>
                                  </p:par>
                                  <p:par>
                                    <p:cTn id="258" presetID="2" presetClass="entr" presetSubtype="2" fill="hold" grpId="0" nodeType="withEffect">
                                      <p:stCondLst>
                                        <p:cond delay="4800"/>
                                      </p:stCondLst>
                                      <p:childTnLst>
                                        <p:set>
                                          <p:cBhvr>
                                            <p:cTn id="259" dur="1" fill="hold">
                                              <p:stCondLst>
                                                <p:cond delay="0"/>
                                              </p:stCondLst>
                                            </p:cTn>
                                            <p:tgtEl>
                                              <p:spTgt spid="47"/>
                                            </p:tgtEl>
                                            <p:attrNameLst>
                                              <p:attrName>style.visibility</p:attrName>
                                            </p:attrNameLst>
                                          </p:cBhvr>
                                          <p:to>
                                            <p:strVal val="visible"/>
                                          </p:to>
                                        </p:set>
                                        <p:anim calcmode="lin" valueType="num">
                                          <p:cBhvr additive="base">
                                            <p:cTn id="260" dur="500" fill="hold"/>
                                            <p:tgtEl>
                                              <p:spTgt spid="47"/>
                                            </p:tgtEl>
                                            <p:attrNameLst>
                                              <p:attrName>ppt_x</p:attrName>
                                            </p:attrNameLst>
                                          </p:cBhvr>
                                          <p:tavLst>
                                            <p:tav tm="0">
                                              <p:val>
                                                <p:strVal val="1+#ppt_w/2"/>
                                              </p:val>
                                            </p:tav>
                                            <p:tav tm="100000">
                                              <p:val>
                                                <p:strVal val="#ppt_x"/>
                                              </p:val>
                                            </p:tav>
                                          </p:tavLst>
                                        </p:anim>
                                        <p:anim calcmode="lin" valueType="num">
                                          <p:cBhvr additive="base">
                                            <p:cTn id="261" dur="500" fill="hold"/>
                                            <p:tgtEl>
                                              <p:spTgt spid="47"/>
                                            </p:tgtEl>
                                            <p:attrNameLst>
                                              <p:attrName>ppt_y</p:attrName>
                                            </p:attrNameLst>
                                          </p:cBhvr>
                                          <p:tavLst>
                                            <p:tav tm="0">
                                              <p:val>
                                                <p:strVal val="#ppt_y"/>
                                              </p:val>
                                            </p:tav>
                                            <p:tav tm="100000">
                                              <p:val>
                                                <p:strVal val="#ppt_y"/>
                                              </p:val>
                                            </p:tav>
                                          </p:tavLst>
                                        </p:anim>
                                      </p:childTnLst>
                                    </p:cTn>
                                  </p:par>
                                  <p:par>
                                    <p:cTn id="262" presetID="53" presetClass="entr" presetSubtype="16" fill="hold" grpId="0" nodeType="withEffect">
                                      <p:stCondLst>
                                        <p:cond delay="5200"/>
                                      </p:stCondLst>
                                      <p:childTnLst>
                                        <p:set>
                                          <p:cBhvr>
                                            <p:cTn id="263" dur="1" fill="hold">
                                              <p:stCondLst>
                                                <p:cond delay="0"/>
                                              </p:stCondLst>
                                            </p:cTn>
                                            <p:tgtEl>
                                              <p:spTgt spid="48"/>
                                            </p:tgtEl>
                                            <p:attrNameLst>
                                              <p:attrName>style.visibility</p:attrName>
                                            </p:attrNameLst>
                                          </p:cBhvr>
                                          <p:to>
                                            <p:strVal val="visible"/>
                                          </p:to>
                                        </p:set>
                                        <p:anim calcmode="lin" valueType="num">
                                          <p:cBhvr>
                                            <p:cTn id="264" dur="300" fill="hold"/>
                                            <p:tgtEl>
                                              <p:spTgt spid="48"/>
                                            </p:tgtEl>
                                            <p:attrNameLst>
                                              <p:attrName>ppt_w</p:attrName>
                                            </p:attrNameLst>
                                          </p:cBhvr>
                                          <p:tavLst>
                                            <p:tav tm="0">
                                              <p:val>
                                                <p:fltVal val="0"/>
                                              </p:val>
                                            </p:tav>
                                            <p:tav tm="100000">
                                              <p:val>
                                                <p:strVal val="#ppt_w"/>
                                              </p:val>
                                            </p:tav>
                                          </p:tavLst>
                                        </p:anim>
                                        <p:anim calcmode="lin" valueType="num">
                                          <p:cBhvr>
                                            <p:cTn id="265" dur="300" fill="hold"/>
                                            <p:tgtEl>
                                              <p:spTgt spid="48"/>
                                            </p:tgtEl>
                                            <p:attrNameLst>
                                              <p:attrName>ppt_h</p:attrName>
                                            </p:attrNameLst>
                                          </p:cBhvr>
                                          <p:tavLst>
                                            <p:tav tm="0">
                                              <p:val>
                                                <p:fltVal val="0"/>
                                              </p:val>
                                            </p:tav>
                                            <p:tav tm="100000">
                                              <p:val>
                                                <p:strVal val="#ppt_h"/>
                                              </p:val>
                                            </p:tav>
                                          </p:tavLst>
                                        </p:anim>
                                        <p:animEffect transition="in" filter="fade">
                                          <p:cBhvr>
                                            <p:cTn id="266" dur="300"/>
                                            <p:tgtEl>
                                              <p:spTgt spid="48"/>
                                            </p:tgtEl>
                                          </p:cBhvr>
                                        </p:animEffect>
                                      </p:childTnLst>
                                    </p:cTn>
                                  </p:par>
                                  <p:par>
                                    <p:cTn id="267" presetID="6" presetClass="emph" presetSubtype="0" autoRev="1" fill="hold" grpId="1" nodeType="withEffect">
                                      <p:stCondLst>
                                        <p:cond delay="5500"/>
                                      </p:stCondLst>
                                      <p:childTnLst>
                                        <p:animScale>
                                          <p:cBhvr>
                                            <p:cTn id="268" dur="150" fill="hold"/>
                                            <p:tgtEl>
                                              <p:spTgt spid="48"/>
                                            </p:tgtEl>
                                          </p:cBhvr>
                                          <p:by x="110000" y="110000"/>
                                        </p:animScale>
                                      </p:childTnLst>
                                    </p:cTn>
                                  </p:par>
                                  <p:par>
                                    <p:cTn id="269" presetID="53" presetClass="entr" presetSubtype="16" fill="hold" grpId="0" nodeType="withEffect">
                                      <p:stCondLst>
                                        <p:cond delay="5800"/>
                                      </p:stCondLst>
                                      <p:childTnLst>
                                        <p:set>
                                          <p:cBhvr>
                                            <p:cTn id="270" dur="1" fill="hold">
                                              <p:stCondLst>
                                                <p:cond delay="0"/>
                                              </p:stCondLst>
                                            </p:cTn>
                                            <p:tgtEl>
                                              <p:spTgt spid="49"/>
                                            </p:tgtEl>
                                            <p:attrNameLst>
                                              <p:attrName>style.visibility</p:attrName>
                                            </p:attrNameLst>
                                          </p:cBhvr>
                                          <p:to>
                                            <p:strVal val="visible"/>
                                          </p:to>
                                        </p:set>
                                        <p:anim calcmode="lin" valueType="num">
                                          <p:cBhvr>
                                            <p:cTn id="271" dur="300" fill="hold"/>
                                            <p:tgtEl>
                                              <p:spTgt spid="49"/>
                                            </p:tgtEl>
                                            <p:attrNameLst>
                                              <p:attrName>ppt_w</p:attrName>
                                            </p:attrNameLst>
                                          </p:cBhvr>
                                          <p:tavLst>
                                            <p:tav tm="0">
                                              <p:val>
                                                <p:fltVal val="0"/>
                                              </p:val>
                                            </p:tav>
                                            <p:tav tm="100000">
                                              <p:val>
                                                <p:strVal val="#ppt_w"/>
                                              </p:val>
                                            </p:tav>
                                          </p:tavLst>
                                        </p:anim>
                                        <p:anim calcmode="lin" valueType="num">
                                          <p:cBhvr>
                                            <p:cTn id="272" dur="300" fill="hold"/>
                                            <p:tgtEl>
                                              <p:spTgt spid="49"/>
                                            </p:tgtEl>
                                            <p:attrNameLst>
                                              <p:attrName>ppt_h</p:attrName>
                                            </p:attrNameLst>
                                          </p:cBhvr>
                                          <p:tavLst>
                                            <p:tav tm="0">
                                              <p:val>
                                                <p:fltVal val="0"/>
                                              </p:val>
                                            </p:tav>
                                            <p:tav tm="100000">
                                              <p:val>
                                                <p:strVal val="#ppt_h"/>
                                              </p:val>
                                            </p:tav>
                                          </p:tavLst>
                                        </p:anim>
                                        <p:animEffect transition="in" filter="fade">
                                          <p:cBhvr>
                                            <p:cTn id="273" dur="300"/>
                                            <p:tgtEl>
                                              <p:spTgt spid="49"/>
                                            </p:tgtEl>
                                          </p:cBhvr>
                                        </p:animEffect>
                                      </p:childTnLst>
                                    </p:cTn>
                                  </p:par>
                                  <p:par>
                                    <p:cTn id="274" presetID="6" presetClass="emph" presetSubtype="0" autoRev="1" fill="hold" grpId="1" nodeType="withEffect">
                                      <p:stCondLst>
                                        <p:cond delay="6100"/>
                                      </p:stCondLst>
                                      <p:childTnLst>
                                        <p:animScale>
                                          <p:cBhvr>
                                            <p:cTn id="275" dur="150" fill="hold"/>
                                            <p:tgtEl>
                                              <p:spTgt spid="49"/>
                                            </p:tgtEl>
                                          </p:cBhvr>
                                          <p:by x="110000" y="110000"/>
                                        </p:animScale>
                                      </p:childTnLst>
                                    </p:cTn>
                                  </p:par>
                                  <p:par>
                                    <p:cTn id="276" presetID="2" presetClass="entr" presetSubtype="2" fill="hold" grpId="0" nodeType="withEffect">
                                      <p:stCondLst>
                                        <p:cond delay="6100"/>
                                      </p:stCondLst>
                                      <p:childTnLst>
                                        <p:set>
                                          <p:cBhvr>
                                            <p:cTn id="277" dur="1" fill="hold">
                                              <p:stCondLst>
                                                <p:cond delay="0"/>
                                              </p:stCondLst>
                                            </p:cTn>
                                            <p:tgtEl>
                                              <p:spTgt spid="50"/>
                                            </p:tgtEl>
                                            <p:attrNameLst>
                                              <p:attrName>style.visibility</p:attrName>
                                            </p:attrNameLst>
                                          </p:cBhvr>
                                          <p:to>
                                            <p:strVal val="visible"/>
                                          </p:to>
                                        </p:set>
                                        <p:anim calcmode="lin" valueType="num">
                                          <p:cBhvr additive="base">
                                            <p:cTn id="278" dur="500" fill="hold"/>
                                            <p:tgtEl>
                                              <p:spTgt spid="50"/>
                                            </p:tgtEl>
                                            <p:attrNameLst>
                                              <p:attrName>ppt_x</p:attrName>
                                            </p:attrNameLst>
                                          </p:cBhvr>
                                          <p:tavLst>
                                            <p:tav tm="0">
                                              <p:val>
                                                <p:strVal val="1+#ppt_w/2"/>
                                              </p:val>
                                            </p:tav>
                                            <p:tav tm="100000">
                                              <p:val>
                                                <p:strVal val="#ppt_x"/>
                                              </p:val>
                                            </p:tav>
                                          </p:tavLst>
                                        </p:anim>
                                        <p:anim calcmode="lin" valueType="num">
                                          <p:cBhvr additive="base">
                                            <p:cTn id="279" dur="500" fill="hold"/>
                                            <p:tgtEl>
                                              <p:spTgt spid="50"/>
                                            </p:tgtEl>
                                            <p:attrNameLst>
                                              <p:attrName>ppt_y</p:attrName>
                                            </p:attrNameLst>
                                          </p:cBhvr>
                                          <p:tavLst>
                                            <p:tav tm="0">
                                              <p:val>
                                                <p:strVal val="#ppt_y"/>
                                              </p:val>
                                            </p:tav>
                                            <p:tav tm="100000">
                                              <p:val>
                                                <p:strVal val="#ppt_y"/>
                                              </p:val>
                                            </p:tav>
                                          </p:tavLst>
                                        </p:anim>
                                      </p:childTnLst>
                                    </p:cTn>
                                  </p:par>
                                  <p:par>
                                    <p:cTn id="280" presetID="53" presetClass="entr" presetSubtype="16" fill="hold" grpId="0" nodeType="withEffect">
                                      <p:stCondLst>
                                        <p:cond delay="6500"/>
                                      </p:stCondLst>
                                      <p:childTnLst>
                                        <p:set>
                                          <p:cBhvr>
                                            <p:cTn id="281" dur="1" fill="hold">
                                              <p:stCondLst>
                                                <p:cond delay="0"/>
                                              </p:stCondLst>
                                            </p:cTn>
                                            <p:tgtEl>
                                              <p:spTgt spid="54"/>
                                            </p:tgtEl>
                                            <p:attrNameLst>
                                              <p:attrName>style.visibility</p:attrName>
                                            </p:attrNameLst>
                                          </p:cBhvr>
                                          <p:to>
                                            <p:strVal val="visible"/>
                                          </p:to>
                                        </p:set>
                                        <p:anim calcmode="lin" valueType="num">
                                          <p:cBhvr>
                                            <p:cTn id="282" dur="300" fill="hold"/>
                                            <p:tgtEl>
                                              <p:spTgt spid="54"/>
                                            </p:tgtEl>
                                            <p:attrNameLst>
                                              <p:attrName>ppt_w</p:attrName>
                                            </p:attrNameLst>
                                          </p:cBhvr>
                                          <p:tavLst>
                                            <p:tav tm="0">
                                              <p:val>
                                                <p:fltVal val="0"/>
                                              </p:val>
                                            </p:tav>
                                            <p:tav tm="100000">
                                              <p:val>
                                                <p:strVal val="#ppt_w"/>
                                              </p:val>
                                            </p:tav>
                                          </p:tavLst>
                                        </p:anim>
                                        <p:anim calcmode="lin" valueType="num">
                                          <p:cBhvr>
                                            <p:cTn id="283" dur="300" fill="hold"/>
                                            <p:tgtEl>
                                              <p:spTgt spid="54"/>
                                            </p:tgtEl>
                                            <p:attrNameLst>
                                              <p:attrName>ppt_h</p:attrName>
                                            </p:attrNameLst>
                                          </p:cBhvr>
                                          <p:tavLst>
                                            <p:tav tm="0">
                                              <p:val>
                                                <p:fltVal val="0"/>
                                              </p:val>
                                            </p:tav>
                                            <p:tav tm="100000">
                                              <p:val>
                                                <p:strVal val="#ppt_h"/>
                                              </p:val>
                                            </p:tav>
                                          </p:tavLst>
                                        </p:anim>
                                        <p:animEffect transition="in" filter="fade">
                                          <p:cBhvr>
                                            <p:cTn id="284" dur="300"/>
                                            <p:tgtEl>
                                              <p:spTgt spid="54"/>
                                            </p:tgtEl>
                                          </p:cBhvr>
                                        </p:animEffect>
                                      </p:childTnLst>
                                    </p:cTn>
                                  </p:par>
                                  <p:par>
                                    <p:cTn id="285" presetID="6" presetClass="emph" presetSubtype="0" autoRev="1" fill="hold" grpId="1" nodeType="withEffect">
                                      <p:stCondLst>
                                        <p:cond delay="6800"/>
                                      </p:stCondLst>
                                      <p:childTnLst>
                                        <p:animScale>
                                          <p:cBhvr>
                                            <p:cTn id="286" dur="150" fill="hold"/>
                                            <p:tgtEl>
                                              <p:spTgt spid="54"/>
                                            </p:tgtEl>
                                          </p:cBhvr>
                                          <p:by x="110000" y="110000"/>
                                        </p:animScale>
                                      </p:childTnLst>
                                    </p:cTn>
                                  </p:par>
                                  <p:par>
                                    <p:cTn id="287" presetID="53" presetClass="entr" presetSubtype="16" fill="hold" grpId="0" nodeType="withEffect">
                                      <p:stCondLst>
                                        <p:cond delay="7100"/>
                                      </p:stCondLst>
                                      <p:childTnLst>
                                        <p:set>
                                          <p:cBhvr>
                                            <p:cTn id="288" dur="1" fill="hold">
                                              <p:stCondLst>
                                                <p:cond delay="0"/>
                                              </p:stCondLst>
                                            </p:cTn>
                                            <p:tgtEl>
                                              <p:spTgt spid="55"/>
                                            </p:tgtEl>
                                            <p:attrNameLst>
                                              <p:attrName>style.visibility</p:attrName>
                                            </p:attrNameLst>
                                          </p:cBhvr>
                                          <p:to>
                                            <p:strVal val="visible"/>
                                          </p:to>
                                        </p:set>
                                        <p:anim calcmode="lin" valueType="num">
                                          <p:cBhvr>
                                            <p:cTn id="289" dur="300" fill="hold"/>
                                            <p:tgtEl>
                                              <p:spTgt spid="55"/>
                                            </p:tgtEl>
                                            <p:attrNameLst>
                                              <p:attrName>ppt_w</p:attrName>
                                            </p:attrNameLst>
                                          </p:cBhvr>
                                          <p:tavLst>
                                            <p:tav tm="0">
                                              <p:val>
                                                <p:fltVal val="0"/>
                                              </p:val>
                                            </p:tav>
                                            <p:tav tm="100000">
                                              <p:val>
                                                <p:strVal val="#ppt_w"/>
                                              </p:val>
                                            </p:tav>
                                          </p:tavLst>
                                        </p:anim>
                                        <p:anim calcmode="lin" valueType="num">
                                          <p:cBhvr>
                                            <p:cTn id="290" dur="300" fill="hold"/>
                                            <p:tgtEl>
                                              <p:spTgt spid="55"/>
                                            </p:tgtEl>
                                            <p:attrNameLst>
                                              <p:attrName>ppt_h</p:attrName>
                                            </p:attrNameLst>
                                          </p:cBhvr>
                                          <p:tavLst>
                                            <p:tav tm="0">
                                              <p:val>
                                                <p:fltVal val="0"/>
                                              </p:val>
                                            </p:tav>
                                            <p:tav tm="100000">
                                              <p:val>
                                                <p:strVal val="#ppt_h"/>
                                              </p:val>
                                            </p:tav>
                                          </p:tavLst>
                                        </p:anim>
                                        <p:animEffect transition="in" filter="fade">
                                          <p:cBhvr>
                                            <p:cTn id="291" dur="300"/>
                                            <p:tgtEl>
                                              <p:spTgt spid="55"/>
                                            </p:tgtEl>
                                          </p:cBhvr>
                                        </p:animEffect>
                                      </p:childTnLst>
                                    </p:cTn>
                                  </p:par>
                                  <p:par>
                                    <p:cTn id="292" presetID="6" presetClass="emph" presetSubtype="0" autoRev="1" fill="hold" grpId="1" nodeType="withEffect">
                                      <p:stCondLst>
                                        <p:cond delay="7400"/>
                                      </p:stCondLst>
                                      <p:childTnLst>
                                        <p:animScale>
                                          <p:cBhvr>
                                            <p:cTn id="293" dur="150" fill="hold"/>
                                            <p:tgtEl>
                                              <p:spTgt spid="55"/>
                                            </p:tgtEl>
                                          </p:cBhvr>
                                          <p:by x="110000" y="110000"/>
                                        </p:animScale>
                                      </p:childTnLst>
                                    </p:cTn>
                                  </p:par>
                                  <p:par>
                                    <p:cTn id="294" presetID="2" presetClass="entr" presetSubtype="2" fill="hold" grpId="0" nodeType="withEffect">
                                      <p:stCondLst>
                                        <p:cond delay="7400"/>
                                      </p:stCondLst>
                                      <p:childTnLst>
                                        <p:set>
                                          <p:cBhvr>
                                            <p:cTn id="295" dur="1" fill="hold">
                                              <p:stCondLst>
                                                <p:cond delay="0"/>
                                              </p:stCondLst>
                                            </p:cTn>
                                            <p:tgtEl>
                                              <p:spTgt spid="56"/>
                                            </p:tgtEl>
                                            <p:attrNameLst>
                                              <p:attrName>style.visibility</p:attrName>
                                            </p:attrNameLst>
                                          </p:cBhvr>
                                          <p:to>
                                            <p:strVal val="visible"/>
                                          </p:to>
                                        </p:set>
                                        <p:anim calcmode="lin" valueType="num">
                                          <p:cBhvr additive="base">
                                            <p:cTn id="296" dur="500" fill="hold"/>
                                            <p:tgtEl>
                                              <p:spTgt spid="56"/>
                                            </p:tgtEl>
                                            <p:attrNameLst>
                                              <p:attrName>ppt_x</p:attrName>
                                            </p:attrNameLst>
                                          </p:cBhvr>
                                          <p:tavLst>
                                            <p:tav tm="0">
                                              <p:val>
                                                <p:strVal val="1+#ppt_w/2"/>
                                              </p:val>
                                            </p:tav>
                                            <p:tav tm="100000">
                                              <p:val>
                                                <p:strVal val="#ppt_x"/>
                                              </p:val>
                                            </p:tav>
                                          </p:tavLst>
                                        </p:anim>
                                        <p:anim calcmode="lin" valueType="num">
                                          <p:cBhvr additive="base">
                                            <p:cTn id="297"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P spid="8" grpId="0" animBg="1"/>
          <p:bldP spid="8" grpId="1" animBg="1"/>
          <p:bldP spid="9" grpId="0" animBg="1"/>
          <p:bldP spid="9" grpId="1" animBg="1"/>
          <p:bldP spid="10" grpId="0" bldLvl="0" animBg="1"/>
          <p:bldP spid="10" grpId="1" bldLvl="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p:bldP spid="35" grpId="1"/>
          <p:bldP spid="36" grpId="0" animBg="1"/>
          <p:bldP spid="36" grpId="1" animBg="1"/>
          <p:bldP spid="40" grpId="0"/>
          <p:bldP spid="40" grpId="1"/>
          <p:bldP spid="41" grpId="0"/>
          <p:bldP spid="42" grpId="0" animBg="1"/>
          <p:bldP spid="42" grpId="1" animBg="1"/>
          <p:bldP spid="43" grpId="0"/>
          <p:bldP spid="43" grpId="1"/>
          <p:bldP spid="44" grpId="0"/>
          <p:bldP spid="45" grpId="0" animBg="1"/>
          <p:bldP spid="45" grpId="1" animBg="1"/>
          <p:bldP spid="46" grpId="0"/>
          <p:bldP spid="46" grpId="1"/>
          <p:bldP spid="47" grpId="0"/>
          <p:bldP spid="48" grpId="0" animBg="1"/>
          <p:bldP spid="48" grpId="1" animBg="1"/>
          <p:bldP spid="49" grpId="0"/>
          <p:bldP spid="49" grpId="1"/>
          <p:bldP spid="50" grpId="0"/>
          <p:bldP spid="54" grpId="0" animBg="1"/>
          <p:bldP spid="54" grpId="1" animBg="1"/>
          <p:bldP spid="55" grpId="0"/>
          <p:bldP spid="55" grpId="1"/>
          <p:bldP spid="56"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p>
            <a:endParaRPr lang="en-US"/>
          </a:p>
        </p:txBody>
      </p:sp>
      <p:sp>
        <p:nvSpPr>
          <p:cNvPr id="3" name="Rectangle 27"/>
          <p:cNvSpPr>
            <a:spLocks noChangeArrowheads="1"/>
          </p:cNvSpPr>
          <p:nvPr/>
        </p:nvSpPr>
        <p:spPr bwMode="auto">
          <a:xfrm rot="10800000" flipV="1">
            <a:off x="1187450" y="2263141"/>
            <a:ext cx="7048500" cy="23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lvl="0" indent="0" algn="just" fontAlgn="base">
              <a:lnSpc>
                <a:spcPct val="150000"/>
              </a:lnSpc>
              <a:spcBef>
                <a:spcPct val="0"/>
              </a:spcBef>
              <a:spcAft>
                <a:spcPct val="0"/>
              </a:spcAft>
              <a:buFont typeface="Arial" panose="020B0604020202020204" pitchFamily="34" charset="0"/>
              <a:buNone/>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Saving the Model.</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p:txBody>
      </p:sp>
      <p:sp>
        <p:nvSpPr>
          <p:cNvPr id="10" name="Freeform 7"/>
          <p:cNvSpPr>
            <a:spLocks noEditPoints="1"/>
          </p:cNvSpPr>
          <p:nvPr/>
        </p:nvSpPr>
        <p:spPr bwMode="auto">
          <a:xfrm>
            <a:off x="684099" y="206651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9115" y="1274445"/>
            <a:ext cx="1694180" cy="288290"/>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cont....</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pic>
        <p:nvPicPr>
          <p:cNvPr id="11" name="Picture 11" descr="html"/>
          <p:cNvPicPr>
            <a:picLocks noChangeAspect="1"/>
          </p:cNvPicPr>
          <p:nvPr>
            <p:ph idx="1"/>
          </p:nvPr>
        </p:nvPicPr>
        <p:blipFill>
          <a:blip r:embed="rId1"/>
          <a:stretch>
            <a:fillRect/>
          </a:stretch>
        </p:blipFill>
        <p:spPr>
          <a:xfrm>
            <a:off x="1764030" y="1634490"/>
            <a:ext cx="6032500" cy="339344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bldLvl="0" animBg="1"/>
      <p:bldP spid="2"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p>
            <a:endParaRPr lang="en-US"/>
          </a:p>
        </p:txBody>
      </p:sp>
      <p:sp>
        <p:nvSpPr>
          <p:cNvPr id="3" name="Rectangle 27"/>
          <p:cNvSpPr>
            <a:spLocks noChangeArrowheads="1"/>
          </p:cNvSpPr>
          <p:nvPr/>
        </p:nvSpPr>
        <p:spPr bwMode="auto">
          <a:xfrm rot="10800000" flipV="1">
            <a:off x="1187450" y="2263141"/>
            <a:ext cx="7048500" cy="23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lvl="0" indent="0" algn="just" fontAlgn="base">
              <a:lnSpc>
                <a:spcPct val="150000"/>
              </a:lnSpc>
              <a:spcBef>
                <a:spcPct val="0"/>
              </a:spcBef>
              <a:spcAft>
                <a:spcPct val="0"/>
              </a:spcAft>
              <a:buFont typeface="Arial" panose="020B0604020202020204" pitchFamily="34" charset="0"/>
              <a:buNone/>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Saving the Model.</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p:txBody>
      </p:sp>
      <p:sp>
        <p:nvSpPr>
          <p:cNvPr id="10" name="Freeform 7"/>
          <p:cNvSpPr>
            <a:spLocks noEditPoints="1"/>
          </p:cNvSpPr>
          <p:nvPr/>
        </p:nvSpPr>
        <p:spPr bwMode="auto">
          <a:xfrm>
            <a:off x="684099" y="206651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9115" y="1274445"/>
            <a:ext cx="1694180" cy="288290"/>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cont....</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pic>
        <p:nvPicPr>
          <p:cNvPr id="6" name="Picture 12" descr="css"/>
          <p:cNvPicPr>
            <a:picLocks noChangeAspect="1"/>
          </p:cNvPicPr>
          <p:nvPr>
            <p:ph idx="1"/>
          </p:nvPr>
        </p:nvPicPr>
        <p:blipFill>
          <a:blip r:embed="rId1"/>
          <a:stretch>
            <a:fillRect/>
          </a:stretch>
        </p:blipFill>
        <p:spPr>
          <a:xfrm>
            <a:off x="1691640" y="1634490"/>
            <a:ext cx="6032500" cy="339344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bldLvl="0" animBg="1"/>
      <p:bldP spid="2"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p>
            <a:endParaRPr lang="en-US"/>
          </a:p>
        </p:txBody>
      </p:sp>
      <p:sp>
        <p:nvSpPr>
          <p:cNvPr id="3" name="Rectangle 27"/>
          <p:cNvSpPr>
            <a:spLocks noChangeArrowheads="1"/>
          </p:cNvSpPr>
          <p:nvPr/>
        </p:nvSpPr>
        <p:spPr bwMode="auto">
          <a:xfrm rot="10800000" flipV="1">
            <a:off x="1187450" y="2263141"/>
            <a:ext cx="7048500" cy="23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lvl="0" indent="0" algn="just" fontAlgn="base">
              <a:lnSpc>
                <a:spcPct val="150000"/>
              </a:lnSpc>
              <a:spcBef>
                <a:spcPct val="0"/>
              </a:spcBef>
              <a:spcAft>
                <a:spcPct val="0"/>
              </a:spcAft>
              <a:buFont typeface="Arial" panose="020B0604020202020204" pitchFamily="34" charset="0"/>
              <a:buNone/>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Saving the Model.</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p:txBody>
      </p:sp>
      <p:sp>
        <p:nvSpPr>
          <p:cNvPr id="10" name="Freeform 7"/>
          <p:cNvSpPr>
            <a:spLocks noEditPoints="1"/>
          </p:cNvSpPr>
          <p:nvPr/>
        </p:nvSpPr>
        <p:spPr bwMode="auto">
          <a:xfrm>
            <a:off x="684099" y="206651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9115" y="1274445"/>
            <a:ext cx="1694180" cy="288290"/>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cont....</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pic>
        <p:nvPicPr>
          <p:cNvPr id="13" name="Picture 13" descr="python code"/>
          <p:cNvPicPr>
            <a:picLocks noChangeAspect="1"/>
          </p:cNvPicPr>
          <p:nvPr>
            <p:ph idx="1"/>
          </p:nvPr>
        </p:nvPicPr>
        <p:blipFill>
          <a:blip r:embed="rId1"/>
          <a:stretch>
            <a:fillRect/>
          </a:stretch>
        </p:blipFill>
        <p:spPr>
          <a:xfrm>
            <a:off x="1547495" y="1634490"/>
            <a:ext cx="6032500" cy="339344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bldLvl="0" animBg="1"/>
      <p:bldP spid="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p>
            <a:endParaRPr lang="en-US"/>
          </a:p>
        </p:txBody>
      </p:sp>
      <p:sp>
        <p:nvSpPr>
          <p:cNvPr id="3" name="Rectangle 27"/>
          <p:cNvSpPr>
            <a:spLocks noChangeArrowheads="1"/>
          </p:cNvSpPr>
          <p:nvPr/>
        </p:nvSpPr>
        <p:spPr bwMode="auto">
          <a:xfrm rot="10800000" flipV="1">
            <a:off x="1187450" y="2263141"/>
            <a:ext cx="7048500" cy="23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lvl="0" indent="0" algn="just" fontAlgn="base">
              <a:lnSpc>
                <a:spcPct val="150000"/>
              </a:lnSpc>
              <a:spcBef>
                <a:spcPct val="0"/>
              </a:spcBef>
              <a:spcAft>
                <a:spcPct val="0"/>
              </a:spcAft>
              <a:buFont typeface="Arial" panose="020B0604020202020204" pitchFamily="34" charset="0"/>
              <a:buNone/>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Saving the Model.</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p:txBody>
      </p:sp>
      <p:sp>
        <p:nvSpPr>
          <p:cNvPr id="10" name="Freeform 7"/>
          <p:cNvSpPr>
            <a:spLocks noEditPoints="1"/>
          </p:cNvSpPr>
          <p:nvPr/>
        </p:nvSpPr>
        <p:spPr bwMode="auto">
          <a:xfrm>
            <a:off x="684099" y="206651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9115" y="1274445"/>
            <a:ext cx="1694180" cy="288290"/>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cont....</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pic>
        <p:nvPicPr>
          <p:cNvPr id="14" name="Picture 14" descr="py"/>
          <p:cNvPicPr>
            <a:picLocks noChangeAspect="1"/>
          </p:cNvPicPr>
          <p:nvPr>
            <p:ph idx="1"/>
          </p:nvPr>
        </p:nvPicPr>
        <p:blipFill>
          <a:blip r:embed="rId1"/>
          <a:stretch>
            <a:fillRect/>
          </a:stretch>
        </p:blipFill>
        <p:spPr>
          <a:xfrm>
            <a:off x="1555750" y="1706245"/>
            <a:ext cx="6032500" cy="339344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bldLvl="0" animBg="1"/>
      <p:bldP spid="2"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p>
            <a:endParaRPr lang="en-US"/>
          </a:p>
        </p:txBody>
      </p:sp>
      <p:sp>
        <p:nvSpPr>
          <p:cNvPr id="3" name="Rectangle 27"/>
          <p:cNvSpPr>
            <a:spLocks noChangeArrowheads="1"/>
          </p:cNvSpPr>
          <p:nvPr/>
        </p:nvSpPr>
        <p:spPr bwMode="auto">
          <a:xfrm rot="10800000" flipV="1">
            <a:off x="1187450" y="2263141"/>
            <a:ext cx="7048500" cy="23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lvl="0" indent="0" algn="just" fontAlgn="base">
              <a:lnSpc>
                <a:spcPct val="150000"/>
              </a:lnSpc>
              <a:spcBef>
                <a:spcPct val="0"/>
              </a:spcBef>
              <a:spcAft>
                <a:spcPct val="0"/>
              </a:spcAft>
              <a:buFont typeface="Arial" panose="020B0604020202020204" pitchFamily="34" charset="0"/>
              <a:buNone/>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Saving the Model.</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p:txBody>
      </p:sp>
      <p:sp>
        <p:nvSpPr>
          <p:cNvPr id="10" name="Freeform 7"/>
          <p:cNvSpPr>
            <a:spLocks noEditPoints="1"/>
          </p:cNvSpPr>
          <p:nvPr/>
        </p:nvSpPr>
        <p:spPr bwMode="auto">
          <a:xfrm>
            <a:off x="684099" y="206651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9115" y="1274445"/>
            <a:ext cx="1694180" cy="288290"/>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cont....</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pic>
        <p:nvPicPr>
          <p:cNvPr id="6" name="Picture 15" descr="interface 2"/>
          <p:cNvPicPr>
            <a:picLocks noChangeAspect="1"/>
          </p:cNvPicPr>
          <p:nvPr>
            <p:ph idx="1"/>
          </p:nvPr>
        </p:nvPicPr>
        <p:blipFill>
          <a:blip r:embed="rId1"/>
          <a:stretch>
            <a:fillRect/>
          </a:stretch>
        </p:blipFill>
        <p:spPr>
          <a:xfrm>
            <a:off x="1403985" y="1634490"/>
            <a:ext cx="6932930" cy="339344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bldLvl="0" animBg="1"/>
      <p:bldP spid="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p>
            <a:endParaRPr lang="en-US"/>
          </a:p>
        </p:txBody>
      </p:sp>
      <p:sp>
        <p:nvSpPr>
          <p:cNvPr id="3" name="Rectangle 27"/>
          <p:cNvSpPr>
            <a:spLocks noChangeArrowheads="1"/>
          </p:cNvSpPr>
          <p:nvPr/>
        </p:nvSpPr>
        <p:spPr bwMode="auto">
          <a:xfrm rot="10800000" flipV="1">
            <a:off x="1187450" y="2263141"/>
            <a:ext cx="7048500" cy="23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lvl="0" indent="0" algn="just" fontAlgn="base">
              <a:lnSpc>
                <a:spcPct val="150000"/>
              </a:lnSpc>
              <a:spcBef>
                <a:spcPct val="0"/>
              </a:spcBef>
              <a:spcAft>
                <a:spcPct val="0"/>
              </a:spcAft>
              <a:buFont typeface="Arial" panose="020B0604020202020204" pitchFamily="34" charset="0"/>
              <a:buNone/>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Saving the Model.</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p:txBody>
      </p:sp>
      <p:sp>
        <p:nvSpPr>
          <p:cNvPr id="10" name="Freeform 7"/>
          <p:cNvSpPr>
            <a:spLocks noEditPoints="1"/>
          </p:cNvSpPr>
          <p:nvPr/>
        </p:nvSpPr>
        <p:spPr bwMode="auto">
          <a:xfrm>
            <a:off x="684099" y="206651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9115" y="1274445"/>
            <a:ext cx="1694180" cy="288290"/>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cont....</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pic>
        <p:nvPicPr>
          <p:cNvPr id="7" name="Picture 16" descr="interface 1"/>
          <p:cNvPicPr>
            <a:picLocks noChangeAspect="1"/>
          </p:cNvPicPr>
          <p:nvPr>
            <p:ph idx="1"/>
          </p:nvPr>
        </p:nvPicPr>
        <p:blipFill>
          <a:blip r:embed="rId1"/>
          <a:stretch>
            <a:fillRect/>
          </a:stretch>
        </p:blipFill>
        <p:spPr>
          <a:xfrm>
            <a:off x="1228090" y="1634490"/>
            <a:ext cx="6967220" cy="339344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bldLvl="0" animBg="1"/>
      <p:bldP spid="2"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5472114" y="-808990"/>
            <a:ext cx="1892300" cy="1895475"/>
          </a:xfrm>
          <a:prstGeom prst="ellipse">
            <a:avLst/>
          </a:prstGeom>
          <a:solidFill>
            <a:srgbClr val="BAE36B">
              <a:alpha val="80000"/>
            </a:srgbClr>
          </a:solidFill>
          <a:ln>
            <a:noFill/>
          </a:ln>
        </p:spPr>
        <p:txBody>
          <a:bodyPr vert="horz" wrap="square" lIns="91440" tIns="45720" rIns="91440" bIns="45720" numCol="1" anchor="t" anchorCtr="0" compatLnSpc="1"/>
          <a:lstStyle/>
          <a:p>
            <a:endParaRPr lang="zh-CN" altLang="en-US"/>
          </a:p>
        </p:txBody>
      </p:sp>
      <p:sp>
        <p:nvSpPr>
          <p:cNvPr id="8" name="Oval 8"/>
          <p:cNvSpPr>
            <a:spLocks noChangeArrowheads="1"/>
          </p:cNvSpPr>
          <p:nvPr/>
        </p:nvSpPr>
        <p:spPr bwMode="auto">
          <a:xfrm>
            <a:off x="7148514" y="46672"/>
            <a:ext cx="184150" cy="184150"/>
          </a:xfrm>
          <a:prstGeom prst="ellipse">
            <a:avLst/>
          </a:prstGeom>
          <a:solidFill>
            <a:srgbClr val="6EAB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Oval 9"/>
          <p:cNvSpPr>
            <a:spLocks noChangeArrowheads="1"/>
          </p:cNvSpPr>
          <p:nvPr/>
        </p:nvSpPr>
        <p:spPr bwMode="auto">
          <a:xfrm>
            <a:off x="4967288" y="680085"/>
            <a:ext cx="1276350" cy="1281113"/>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0" name="Oval 10"/>
          <p:cNvSpPr>
            <a:spLocks noChangeArrowheads="1"/>
          </p:cNvSpPr>
          <p:nvPr/>
        </p:nvSpPr>
        <p:spPr bwMode="auto">
          <a:xfrm>
            <a:off x="6383339" y="715010"/>
            <a:ext cx="781050" cy="781050"/>
          </a:xfrm>
          <a:prstGeom prst="ellipse">
            <a:avLst/>
          </a:prstGeom>
          <a:solidFill>
            <a:srgbClr val="ED9B38">
              <a:alpha val="80000"/>
            </a:srgbClr>
          </a:solidFill>
          <a:ln>
            <a:noFill/>
          </a:ln>
        </p:spPr>
        <p:txBody>
          <a:bodyPr vert="horz" wrap="square" lIns="91440" tIns="45720" rIns="91440" bIns="45720" numCol="1" anchor="t" anchorCtr="0" compatLnSpc="1"/>
          <a:lstStyle/>
          <a:p>
            <a:endParaRPr lang="zh-CN" altLang="en-US"/>
          </a:p>
        </p:txBody>
      </p:sp>
      <p:sp>
        <p:nvSpPr>
          <p:cNvPr id="11" name="Oval 11"/>
          <p:cNvSpPr>
            <a:spLocks noChangeArrowheads="1"/>
          </p:cNvSpPr>
          <p:nvPr/>
        </p:nvSpPr>
        <p:spPr bwMode="auto">
          <a:xfrm>
            <a:off x="7386639" y="157798"/>
            <a:ext cx="381000" cy="377825"/>
          </a:xfrm>
          <a:prstGeom prst="ellipse">
            <a:avLst/>
          </a:prstGeom>
          <a:solidFill>
            <a:srgbClr val="F5EA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Oval 12"/>
          <p:cNvSpPr>
            <a:spLocks noChangeArrowheads="1"/>
          </p:cNvSpPr>
          <p:nvPr/>
        </p:nvSpPr>
        <p:spPr bwMode="auto">
          <a:xfrm>
            <a:off x="7904164" y="-986790"/>
            <a:ext cx="2003425" cy="2006600"/>
          </a:xfrm>
          <a:prstGeom prst="ellipse">
            <a:avLst/>
          </a:prstGeom>
          <a:solidFill>
            <a:srgbClr val="F4D500">
              <a:alpha val="80000"/>
            </a:srgbClr>
          </a:solidFill>
          <a:ln>
            <a:noFill/>
          </a:ln>
        </p:spPr>
        <p:txBody>
          <a:bodyPr vert="horz" wrap="square" lIns="91440" tIns="45720" rIns="91440" bIns="45720" numCol="1" anchor="t" anchorCtr="0" compatLnSpc="1"/>
          <a:lstStyle/>
          <a:p>
            <a:endParaRPr lang="zh-CN" altLang="en-US"/>
          </a:p>
        </p:txBody>
      </p:sp>
      <p:sp>
        <p:nvSpPr>
          <p:cNvPr id="13" name="Oval 13"/>
          <p:cNvSpPr>
            <a:spLocks noChangeArrowheads="1"/>
          </p:cNvSpPr>
          <p:nvPr/>
        </p:nvSpPr>
        <p:spPr bwMode="auto">
          <a:xfrm>
            <a:off x="7107239" y="641985"/>
            <a:ext cx="1790700" cy="1795463"/>
          </a:xfrm>
          <a:prstGeom prst="ellipse">
            <a:avLst/>
          </a:prstGeom>
          <a:solidFill>
            <a:srgbClr val="D8AEAF">
              <a:alpha val="80000"/>
            </a:srgbClr>
          </a:solidFill>
          <a:ln>
            <a:noFill/>
          </a:ln>
        </p:spPr>
        <p:txBody>
          <a:bodyPr vert="horz" wrap="square" lIns="91440" tIns="45720" rIns="91440" bIns="45720" numCol="1" anchor="t" anchorCtr="0" compatLnSpc="1"/>
          <a:lstStyle/>
          <a:p>
            <a:endParaRPr lang="zh-CN" altLang="en-US"/>
          </a:p>
        </p:txBody>
      </p:sp>
      <p:sp>
        <p:nvSpPr>
          <p:cNvPr id="14" name="Oval 14"/>
          <p:cNvSpPr>
            <a:spLocks noChangeArrowheads="1"/>
          </p:cNvSpPr>
          <p:nvPr/>
        </p:nvSpPr>
        <p:spPr bwMode="auto">
          <a:xfrm>
            <a:off x="8567739" y="1799273"/>
            <a:ext cx="714375" cy="714375"/>
          </a:xfrm>
          <a:prstGeom prst="ellipse">
            <a:avLst/>
          </a:prstGeom>
          <a:solidFill>
            <a:srgbClr val="99CED2">
              <a:alpha val="80000"/>
            </a:srgbClr>
          </a:solidFill>
          <a:ln>
            <a:noFill/>
          </a:ln>
        </p:spPr>
        <p:txBody>
          <a:bodyPr vert="horz" wrap="square" lIns="91440" tIns="45720" rIns="91440" bIns="45720" numCol="1" anchor="t" anchorCtr="0" compatLnSpc="1"/>
          <a:lstStyle/>
          <a:p>
            <a:endParaRPr lang="zh-CN" altLang="en-US"/>
          </a:p>
        </p:txBody>
      </p:sp>
      <p:sp>
        <p:nvSpPr>
          <p:cNvPr id="15" name="Oval 15"/>
          <p:cNvSpPr>
            <a:spLocks noChangeArrowheads="1"/>
          </p:cNvSpPr>
          <p:nvPr/>
        </p:nvSpPr>
        <p:spPr bwMode="auto">
          <a:xfrm>
            <a:off x="8958264" y="1076960"/>
            <a:ext cx="365125" cy="365125"/>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16" name="Oval 16"/>
          <p:cNvSpPr>
            <a:spLocks noChangeArrowheads="1"/>
          </p:cNvSpPr>
          <p:nvPr/>
        </p:nvSpPr>
        <p:spPr bwMode="auto">
          <a:xfrm>
            <a:off x="7770814" y="2389823"/>
            <a:ext cx="635000" cy="636588"/>
          </a:xfrm>
          <a:prstGeom prst="ellipse">
            <a:avLst/>
          </a:prstGeom>
          <a:solidFill>
            <a:srgbClr val="E78A47">
              <a:alpha val="80000"/>
            </a:srgbClr>
          </a:solidFill>
          <a:ln>
            <a:noFill/>
          </a:ln>
        </p:spPr>
        <p:txBody>
          <a:bodyPr vert="horz" wrap="square" lIns="91440" tIns="45720" rIns="91440" bIns="45720" numCol="1" anchor="t" anchorCtr="0" compatLnSpc="1"/>
          <a:lstStyle/>
          <a:p>
            <a:endParaRPr lang="zh-CN" altLang="en-US"/>
          </a:p>
        </p:txBody>
      </p:sp>
      <p:sp>
        <p:nvSpPr>
          <p:cNvPr id="17" name="Oval 17"/>
          <p:cNvSpPr>
            <a:spLocks noChangeArrowheads="1"/>
          </p:cNvSpPr>
          <p:nvPr/>
        </p:nvSpPr>
        <p:spPr bwMode="auto">
          <a:xfrm>
            <a:off x="6992939" y="2813685"/>
            <a:ext cx="1016000" cy="1017588"/>
          </a:xfrm>
          <a:prstGeom prst="ellipse">
            <a:avLst/>
          </a:prstGeom>
          <a:solidFill>
            <a:srgbClr val="A5CB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Oval 18"/>
          <p:cNvSpPr>
            <a:spLocks noChangeArrowheads="1"/>
          </p:cNvSpPr>
          <p:nvPr/>
        </p:nvSpPr>
        <p:spPr bwMode="auto">
          <a:xfrm>
            <a:off x="8278814" y="2405698"/>
            <a:ext cx="215900" cy="215900"/>
          </a:xfrm>
          <a:prstGeom prst="ellipse">
            <a:avLst/>
          </a:prstGeom>
          <a:solidFill>
            <a:srgbClr val="BDED63">
              <a:alpha val="80000"/>
            </a:srgbClr>
          </a:solidFill>
          <a:ln>
            <a:noFill/>
          </a:ln>
        </p:spPr>
        <p:txBody>
          <a:bodyPr vert="horz" wrap="square" lIns="91440" tIns="45720" rIns="91440" bIns="45720" numCol="1" anchor="t" anchorCtr="0" compatLnSpc="1"/>
          <a:lstStyle/>
          <a:p>
            <a:endParaRPr lang="zh-CN" altLang="en-US"/>
          </a:p>
        </p:txBody>
      </p:sp>
      <p:sp>
        <p:nvSpPr>
          <p:cNvPr id="19" name="Oval 19"/>
          <p:cNvSpPr>
            <a:spLocks noChangeArrowheads="1"/>
          </p:cNvSpPr>
          <p:nvPr/>
        </p:nvSpPr>
        <p:spPr bwMode="auto">
          <a:xfrm>
            <a:off x="7523164" y="2240598"/>
            <a:ext cx="215900" cy="215900"/>
          </a:xfrm>
          <a:prstGeom prst="ellipse">
            <a:avLst/>
          </a:prstGeom>
          <a:solidFill>
            <a:srgbClr val="BCED61">
              <a:alpha val="80000"/>
            </a:srgbClr>
          </a:solidFill>
          <a:ln>
            <a:noFill/>
          </a:ln>
        </p:spPr>
        <p:txBody>
          <a:bodyPr vert="horz" wrap="square" lIns="91440" tIns="45720" rIns="91440" bIns="45720" numCol="1" anchor="t" anchorCtr="0" compatLnSpc="1"/>
          <a:lstStyle/>
          <a:p>
            <a:endParaRPr lang="zh-CN" altLang="en-US"/>
          </a:p>
        </p:txBody>
      </p:sp>
      <p:sp>
        <p:nvSpPr>
          <p:cNvPr id="20" name="Oval 20"/>
          <p:cNvSpPr>
            <a:spLocks noChangeArrowheads="1"/>
          </p:cNvSpPr>
          <p:nvPr/>
        </p:nvSpPr>
        <p:spPr bwMode="auto">
          <a:xfrm>
            <a:off x="7240589" y="2412048"/>
            <a:ext cx="377825" cy="379413"/>
          </a:xfrm>
          <a:prstGeom prst="ellipse">
            <a:avLst/>
          </a:prstGeom>
          <a:solidFill>
            <a:srgbClr val="CB99CC">
              <a:alpha val="80000"/>
            </a:srgbClr>
          </a:solidFill>
          <a:ln>
            <a:noFill/>
          </a:ln>
        </p:spPr>
        <p:txBody>
          <a:bodyPr vert="horz" wrap="square" lIns="91440" tIns="45720" rIns="91440" bIns="45720" numCol="1" anchor="t" anchorCtr="0" compatLnSpc="1"/>
          <a:lstStyle/>
          <a:p>
            <a:endParaRPr lang="zh-CN" altLang="en-US"/>
          </a:p>
        </p:txBody>
      </p:sp>
      <p:sp>
        <p:nvSpPr>
          <p:cNvPr id="21" name="Oval 21"/>
          <p:cNvSpPr>
            <a:spLocks noChangeArrowheads="1"/>
          </p:cNvSpPr>
          <p:nvPr/>
        </p:nvSpPr>
        <p:spPr bwMode="auto">
          <a:xfrm>
            <a:off x="6437314" y="1843723"/>
            <a:ext cx="1009650" cy="1011238"/>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2" name="Oval 22"/>
          <p:cNvSpPr>
            <a:spLocks noChangeArrowheads="1"/>
          </p:cNvSpPr>
          <p:nvPr/>
        </p:nvSpPr>
        <p:spPr bwMode="auto">
          <a:xfrm>
            <a:off x="5967414" y="1562735"/>
            <a:ext cx="555625" cy="557213"/>
          </a:xfrm>
          <a:prstGeom prst="ellipse">
            <a:avLst/>
          </a:prstGeom>
          <a:solidFill>
            <a:srgbClr val="FBE22D">
              <a:alpha val="80000"/>
            </a:srgbClr>
          </a:solidFill>
          <a:ln>
            <a:noFill/>
          </a:ln>
        </p:spPr>
        <p:txBody>
          <a:bodyPr vert="horz" wrap="square" lIns="91440" tIns="45720" rIns="91440" bIns="45720" numCol="1" anchor="t" anchorCtr="0" compatLnSpc="1"/>
          <a:lstStyle/>
          <a:p>
            <a:endParaRPr lang="zh-CN" altLang="en-US"/>
          </a:p>
        </p:txBody>
      </p:sp>
      <p:sp>
        <p:nvSpPr>
          <p:cNvPr id="23" name="Oval 23"/>
          <p:cNvSpPr>
            <a:spLocks noChangeArrowheads="1"/>
          </p:cNvSpPr>
          <p:nvPr/>
        </p:nvSpPr>
        <p:spPr bwMode="auto">
          <a:xfrm>
            <a:off x="5634039" y="2043748"/>
            <a:ext cx="514350" cy="514350"/>
          </a:xfrm>
          <a:prstGeom prst="ellipse">
            <a:avLst/>
          </a:prstGeom>
          <a:solidFill>
            <a:srgbClr val="8CDB27">
              <a:alpha val="80000"/>
            </a:srgbClr>
          </a:solidFill>
          <a:ln>
            <a:noFill/>
          </a:ln>
        </p:spPr>
        <p:txBody>
          <a:bodyPr vert="horz" wrap="square" lIns="91440" tIns="45720" rIns="91440" bIns="45720" numCol="1" anchor="t" anchorCtr="0" compatLnSpc="1"/>
          <a:lstStyle/>
          <a:p>
            <a:endParaRPr lang="zh-CN" altLang="en-US"/>
          </a:p>
        </p:txBody>
      </p:sp>
      <p:sp>
        <p:nvSpPr>
          <p:cNvPr id="25" name="Oval 25"/>
          <p:cNvSpPr>
            <a:spLocks noChangeArrowheads="1"/>
          </p:cNvSpPr>
          <p:nvPr/>
        </p:nvSpPr>
        <p:spPr bwMode="auto">
          <a:xfrm>
            <a:off x="6653214" y="3566160"/>
            <a:ext cx="146050" cy="147638"/>
          </a:xfrm>
          <a:prstGeom prst="ellipse">
            <a:avLst/>
          </a:prstGeom>
          <a:solidFill>
            <a:srgbClr val="BCED60">
              <a:alpha val="80000"/>
            </a:srgbClr>
          </a:solidFill>
          <a:ln>
            <a:noFill/>
          </a:ln>
        </p:spPr>
        <p:txBody>
          <a:bodyPr vert="horz" wrap="square" lIns="91440" tIns="45720" rIns="91440" bIns="45720" numCol="1" anchor="t" anchorCtr="0" compatLnSpc="1"/>
          <a:lstStyle/>
          <a:p>
            <a:endParaRPr lang="zh-CN" altLang="en-US"/>
          </a:p>
        </p:txBody>
      </p:sp>
      <p:sp>
        <p:nvSpPr>
          <p:cNvPr id="26" name="Oval 26"/>
          <p:cNvSpPr>
            <a:spLocks noChangeArrowheads="1"/>
          </p:cNvSpPr>
          <p:nvPr/>
        </p:nvSpPr>
        <p:spPr bwMode="auto">
          <a:xfrm>
            <a:off x="6646864" y="3986848"/>
            <a:ext cx="146050" cy="149225"/>
          </a:xfrm>
          <a:prstGeom prst="ellipse">
            <a:avLst/>
          </a:prstGeom>
          <a:solidFill>
            <a:srgbClr val="B03896">
              <a:alpha val="80000"/>
            </a:srgbClr>
          </a:solidFill>
          <a:ln>
            <a:noFill/>
          </a:ln>
        </p:spPr>
        <p:txBody>
          <a:bodyPr vert="horz" wrap="square" lIns="91440" tIns="45720" rIns="91440" bIns="45720" numCol="1" anchor="t" anchorCtr="0" compatLnSpc="1"/>
          <a:lstStyle/>
          <a:p>
            <a:endParaRPr lang="zh-CN" altLang="en-US"/>
          </a:p>
        </p:txBody>
      </p:sp>
      <p:sp>
        <p:nvSpPr>
          <p:cNvPr id="27" name="Oval 27"/>
          <p:cNvSpPr>
            <a:spLocks noChangeArrowheads="1"/>
          </p:cNvSpPr>
          <p:nvPr/>
        </p:nvSpPr>
        <p:spPr bwMode="auto">
          <a:xfrm>
            <a:off x="6621464" y="4263073"/>
            <a:ext cx="241300" cy="241300"/>
          </a:xfrm>
          <a:prstGeom prst="ellipse">
            <a:avLst/>
          </a:prstGeom>
          <a:solidFill>
            <a:srgbClr val="F0CA6C">
              <a:alpha val="80000"/>
            </a:srgbClr>
          </a:solidFill>
          <a:ln>
            <a:noFill/>
          </a:ln>
        </p:spPr>
        <p:txBody>
          <a:bodyPr vert="horz" wrap="square" lIns="91440" tIns="45720" rIns="91440" bIns="45720" numCol="1" anchor="t" anchorCtr="0" compatLnSpc="1"/>
          <a:lstStyle/>
          <a:p>
            <a:endParaRPr lang="zh-CN" altLang="en-US"/>
          </a:p>
        </p:txBody>
      </p:sp>
      <p:sp>
        <p:nvSpPr>
          <p:cNvPr id="28" name="Oval 28"/>
          <p:cNvSpPr>
            <a:spLocks noChangeArrowheads="1"/>
          </p:cNvSpPr>
          <p:nvPr/>
        </p:nvSpPr>
        <p:spPr bwMode="auto">
          <a:xfrm>
            <a:off x="6392864" y="4672648"/>
            <a:ext cx="104775" cy="106363"/>
          </a:xfrm>
          <a:prstGeom prst="ellipse">
            <a:avLst/>
          </a:prstGeom>
          <a:solidFill>
            <a:srgbClr val="F0CA6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Oval 29"/>
          <p:cNvSpPr>
            <a:spLocks noChangeArrowheads="1"/>
          </p:cNvSpPr>
          <p:nvPr/>
        </p:nvSpPr>
        <p:spPr bwMode="auto">
          <a:xfrm>
            <a:off x="6589714" y="5039360"/>
            <a:ext cx="146050" cy="146050"/>
          </a:xfrm>
          <a:prstGeom prst="ellipse">
            <a:avLst/>
          </a:prstGeom>
          <a:solidFill>
            <a:srgbClr val="7BBFAA">
              <a:alpha val="80000"/>
            </a:srgbClr>
          </a:solidFill>
          <a:ln>
            <a:noFill/>
          </a:ln>
        </p:spPr>
        <p:txBody>
          <a:bodyPr vert="horz" wrap="square" lIns="91440" tIns="45720" rIns="91440" bIns="45720" numCol="1" anchor="t" anchorCtr="0" compatLnSpc="1"/>
          <a:lstStyle/>
          <a:p>
            <a:endParaRPr lang="zh-CN" altLang="en-US"/>
          </a:p>
        </p:txBody>
      </p:sp>
      <p:sp>
        <p:nvSpPr>
          <p:cNvPr id="30" name="Oval 30"/>
          <p:cNvSpPr>
            <a:spLocks noChangeArrowheads="1"/>
          </p:cNvSpPr>
          <p:nvPr/>
        </p:nvSpPr>
        <p:spPr bwMode="auto">
          <a:xfrm>
            <a:off x="6586539" y="4672648"/>
            <a:ext cx="263525" cy="261938"/>
          </a:xfrm>
          <a:prstGeom prst="ellipse">
            <a:avLst/>
          </a:prstGeom>
          <a:solidFill>
            <a:srgbClr val="EB4544">
              <a:alpha val="80000"/>
            </a:srgbClr>
          </a:solidFill>
          <a:ln>
            <a:noFill/>
          </a:ln>
        </p:spPr>
        <p:txBody>
          <a:bodyPr vert="horz" wrap="square" lIns="91440" tIns="45720" rIns="91440" bIns="45720" numCol="1" anchor="t" anchorCtr="0" compatLnSpc="1"/>
          <a:lstStyle/>
          <a:p>
            <a:endParaRPr lang="zh-CN" altLang="en-US"/>
          </a:p>
        </p:txBody>
      </p:sp>
      <p:sp>
        <p:nvSpPr>
          <p:cNvPr id="31" name="Oval 31"/>
          <p:cNvSpPr>
            <a:spLocks noChangeArrowheads="1"/>
          </p:cNvSpPr>
          <p:nvPr/>
        </p:nvSpPr>
        <p:spPr bwMode="auto">
          <a:xfrm>
            <a:off x="6513514" y="4861560"/>
            <a:ext cx="149225" cy="149225"/>
          </a:xfrm>
          <a:prstGeom prst="ellipse">
            <a:avLst/>
          </a:prstGeom>
          <a:solidFill>
            <a:srgbClr val="8DC65B">
              <a:alpha val="80000"/>
            </a:srgbClr>
          </a:solidFill>
          <a:ln>
            <a:noFill/>
          </a:ln>
        </p:spPr>
        <p:txBody>
          <a:bodyPr vert="horz" wrap="square" lIns="91440" tIns="45720" rIns="91440" bIns="45720" numCol="1" anchor="t" anchorCtr="0" compatLnSpc="1"/>
          <a:lstStyle/>
          <a:p>
            <a:endParaRPr lang="zh-CN" altLang="en-US"/>
          </a:p>
        </p:txBody>
      </p:sp>
      <p:sp>
        <p:nvSpPr>
          <p:cNvPr id="1024" name="Oval 32"/>
          <p:cNvSpPr>
            <a:spLocks noChangeArrowheads="1"/>
          </p:cNvSpPr>
          <p:nvPr/>
        </p:nvSpPr>
        <p:spPr bwMode="auto">
          <a:xfrm>
            <a:off x="6408739" y="4339273"/>
            <a:ext cx="333375" cy="333375"/>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1025" name="Oval 33"/>
          <p:cNvSpPr>
            <a:spLocks noChangeArrowheads="1"/>
          </p:cNvSpPr>
          <p:nvPr/>
        </p:nvSpPr>
        <p:spPr bwMode="auto">
          <a:xfrm>
            <a:off x="6478589" y="1656398"/>
            <a:ext cx="463550" cy="463550"/>
          </a:xfrm>
          <a:prstGeom prst="ellipse">
            <a:avLst/>
          </a:prstGeom>
          <a:solidFill>
            <a:srgbClr val="B9DBDD">
              <a:alpha val="80000"/>
            </a:srgbClr>
          </a:solidFill>
          <a:ln>
            <a:noFill/>
          </a:ln>
        </p:spPr>
        <p:txBody>
          <a:bodyPr vert="horz" wrap="square" lIns="91440" tIns="45720" rIns="91440" bIns="45720" numCol="1" anchor="t" anchorCtr="0" compatLnSpc="1"/>
          <a:lstStyle/>
          <a:p>
            <a:endParaRPr lang="zh-CN" altLang="en-US"/>
          </a:p>
        </p:txBody>
      </p:sp>
      <p:sp>
        <p:nvSpPr>
          <p:cNvPr id="1027" name="Oval 34"/>
          <p:cNvSpPr>
            <a:spLocks noChangeArrowheads="1"/>
          </p:cNvSpPr>
          <p:nvPr/>
        </p:nvSpPr>
        <p:spPr bwMode="auto">
          <a:xfrm>
            <a:off x="6754814" y="3547110"/>
            <a:ext cx="622300" cy="623888"/>
          </a:xfrm>
          <a:prstGeom prst="ellipse">
            <a:avLst/>
          </a:prstGeom>
          <a:solidFill>
            <a:srgbClr val="98D2E3">
              <a:alpha val="80000"/>
            </a:srgbClr>
          </a:solidFill>
          <a:ln>
            <a:noFill/>
          </a:ln>
        </p:spPr>
        <p:txBody>
          <a:bodyPr vert="horz" wrap="square" lIns="91440" tIns="45720" rIns="91440" bIns="45720" numCol="1" anchor="t" anchorCtr="0" compatLnSpc="1"/>
          <a:lstStyle/>
          <a:p>
            <a:endParaRPr lang="zh-CN" altLang="en-US"/>
          </a:p>
        </p:txBody>
      </p:sp>
      <p:sp>
        <p:nvSpPr>
          <p:cNvPr id="1028" name="Oval 35"/>
          <p:cNvSpPr>
            <a:spLocks noChangeArrowheads="1"/>
          </p:cNvSpPr>
          <p:nvPr/>
        </p:nvSpPr>
        <p:spPr bwMode="auto">
          <a:xfrm>
            <a:off x="6269039" y="3413760"/>
            <a:ext cx="422275" cy="420688"/>
          </a:xfrm>
          <a:prstGeom prst="ellipse">
            <a:avLst/>
          </a:prstGeom>
          <a:solidFill>
            <a:srgbClr val="E27902">
              <a:alpha val="80000"/>
            </a:srgbClr>
          </a:solidFill>
          <a:ln>
            <a:noFill/>
          </a:ln>
        </p:spPr>
        <p:txBody>
          <a:bodyPr vert="horz" wrap="square" lIns="91440" tIns="45720" rIns="91440" bIns="45720" numCol="1" anchor="t" anchorCtr="0" compatLnSpc="1"/>
          <a:lstStyle/>
          <a:p>
            <a:endParaRPr lang="zh-CN" altLang="en-US"/>
          </a:p>
        </p:txBody>
      </p:sp>
      <p:sp>
        <p:nvSpPr>
          <p:cNvPr id="1029" name="Oval 36"/>
          <p:cNvSpPr>
            <a:spLocks noChangeArrowheads="1"/>
          </p:cNvSpPr>
          <p:nvPr/>
        </p:nvSpPr>
        <p:spPr bwMode="auto">
          <a:xfrm>
            <a:off x="6002339" y="3732848"/>
            <a:ext cx="574675" cy="571500"/>
          </a:xfrm>
          <a:prstGeom prst="ellipse">
            <a:avLst/>
          </a:prstGeom>
          <a:solidFill>
            <a:srgbClr val="A9D25A">
              <a:alpha val="80000"/>
            </a:srgbClr>
          </a:solidFill>
          <a:ln>
            <a:noFill/>
          </a:ln>
        </p:spPr>
        <p:txBody>
          <a:bodyPr vert="horz" wrap="square" lIns="91440" tIns="45720" rIns="91440" bIns="45720" numCol="1" anchor="t" anchorCtr="0" compatLnSpc="1"/>
          <a:lstStyle/>
          <a:p>
            <a:endParaRPr lang="zh-CN" altLang="en-US"/>
          </a:p>
        </p:txBody>
      </p:sp>
      <p:sp>
        <p:nvSpPr>
          <p:cNvPr id="1030" name="Oval 37"/>
          <p:cNvSpPr>
            <a:spLocks noChangeArrowheads="1"/>
          </p:cNvSpPr>
          <p:nvPr/>
        </p:nvSpPr>
        <p:spPr bwMode="auto">
          <a:xfrm>
            <a:off x="5586414" y="2364423"/>
            <a:ext cx="1066800" cy="1068388"/>
          </a:xfrm>
          <a:prstGeom prst="ellipse">
            <a:avLst/>
          </a:prstGeom>
          <a:solidFill>
            <a:srgbClr val="EA5514">
              <a:alpha val="80000"/>
            </a:srgbClr>
          </a:solidFill>
          <a:ln>
            <a:noFill/>
          </a:ln>
        </p:spPr>
        <p:txBody>
          <a:bodyPr vert="horz" wrap="square" lIns="91440" tIns="45720" rIns="91440" bIns="45720" numCol="1" anchor="t" anchorCtr="0" compatLnSpc="1"/>
          <a:lstStyle/>
          <a:p>
            <a:endParaRPr lang="zh-CN" altLang="en-US"/>
          </a:p>
        </p:txBody>
      </p:sp>
      <p:sp>
        <p:nvSpPr>
          <p:cNvPr id="112" name="TextBox 111"/>
          <p:cNvSpPr txBox="1"/>
          <p:nvPr/>
        </p:nvSpPr>
        <p:spPr>
          <a:xfrm>
            <a:off x="454863" y="2095004"/>
            <a:ext cx="4758680" cy="645160"/>
          </a:xfrm>
          <a:prstGeom prst="rect">
            <a:avLst/>
          </a:prstGeom>
          <a:noFill/>
        </p:spPr>
        <p:txBody>
          <a:bodyPr wrap="square" rtlCol="0">
            <a:spAutoFit/>
          </a:bodyPr>
          <a:lstStyle/>
          <a:p>
            <a:pPr algn="ctr"/>
            <a:r>
              <a:rPr lang="en-US" altLang="zh-CN" sz="3600" b="1" dirty="0" smtClean="0">
                <a:solidFill>
                  <a:schemeClr val="tx1">
                    <a:lumMod val="50000"/>
                    <a:lumOff val="50000"/>
                  </a:schemeClr>
                </a:solidFill>
                <a:latin typeface="Microsoft YaHei" panose="020B0503020204020204" pitchFamily="34" charset="-122"/>
                <a:ea typeface="Microsoft YaHei" panose="020B0503020204020204" pitchFamily="34" charset="-122"/>
              </a:rPr>
              <a:t>THANK  </a:t>
            </a:r>
            <a:r>
              <a:rPr lang="en-US" altLang="zh-CN" sz="3600" dirty="0" smtClean="0">
                <a:solidFill>
                  <a:srgbClr val="EA5514"/>
                </a:solidFill>
                <a:latin typeface="Microsoft YaHei" panose="020B0503020204020204" pitchFamily="34" charset="-122"/>
                <a:ea typeface="Microsoft YaHei" panose="020B0503020204020204" pitchFamily="34" charset="-122"/>
              </a:rPr>
              <a:t>YOU!</a:t>
            </a:r>
            <a:endParaRPr lang="en-US" altLang="zh-CN" sz="3600" dirty="0" smtClean="0">
              <a:solidFill>
                <a:srgbClr val="EA5514"/>
              </a:solidFill>
              <a:latin typeface="Microsoft YaHei" panose="020B0503020204020204" pitchFamily="34" charset="-122"/>
              <a:ea typeface="Microsoft YaHei" panose="020B0503020204020204" pitchFamily="34" charset="-122"/>
            </a:endParaRPr>
          </a:p>
        </p:txBody>
      </p:sp>
      <p:sp>
        <p:nvSpPr>
          <p:cNvPr id="113" name="圆角矩形 112"/>
          <p:cNvSpPr/>
          <p:nvPr/>
        </p:nvSpPr>
        <p:spPr>
          <a:xfrm>
            <a:off x="567967" y="2815084"/>
            <a:ext cx="4573568" cy="202560"/>
          </a:xfrm>
          <a:prstGeom prst="roundRect">
            <a:avLst>
              <a:gd name="adj" fmla="val 50000"/>
            </a:avLst>
          </a:prstGeom>
          <a:noFill/>
          <a:ln w="6350">
            <a:solidFill>
              <a:srgbClr val="EA5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1000" dirty="0" smtClean="0">
                <a:solidFill>
                  <a:srgbClr val="EA5514"/>
                </a:solidFill>
                <a:latin typeface="Microsoft YaHei" panose="020B0503020204020204" pitchFamily="34" charset="-122"/>
                <a:ea typeface="Microsoft YaHei" panose="020B0503020204020204" pitchFamily="34" charset="-122"/>
              </a:rPr>
              <a:t>THANK YOU FOR WATCHING</a:t>
            </a:r>
            <a:endParaRPr lang="zh-CN" altLang="en-US" sz="1000" dirty="0">
              <a:solidFill>
                <a:srgbClr val="EA5514"/>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par>
                                <p:cTn id="10" presetID="6" presetClass="emph" presetSubtype="0" autoRev="1" fill="hold" grpId="1" nodeType="withEffect">
                                  <p:stCondLst>
                                    <p:cond delay="500"/>
                                  </p:stCondLst>
                                  <p:childTnLst>
                                    <p:animScale>
                                      <p:cBhvr>
                                        <p:cTn id="11" dur="150" fill="hold"/>
                                        <p:tgtEl>
                                          <p:spTgt spid="7"/>
                                        </p:tgtEl>
                                      </p:cBhvr>
                                      <p:by x="110000" y="110000"/>
                                    </p:animScale>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300" fill="hold"/>
                                        <p:tgtEl>
                                          <p:spTgt spid="8"/>
                                        </p:tgtEl>
                                        <p:attrNameLst>
                                          <p:attrName>ppt_w</p:attrName>
                                        </p:attrNameLst>
                                      </p:cBhvr>
                                      <p:tavLst>
                                        <p:tav tm="0">
                                          <p:val>
                                            <p:fltVal val="0"/>
                                          </p:val>
                                        </p:tav>
                                        <p:tav tm="100000">
                                          <p:val>
                                            <p:strVal val="#ppt_w"/>
                                          </p:val>
                                        </p:tav>
                                      </p:tavLst>
                                    </p:anim>
                                    <p:anim calcmode="lin" valueType="num">
                                      <p:cBhvr>
                                        <p:cTn id="15" dur="300" fill="hold"/>
                                        <p:tgtEl>
                                          <p:spTgt spid="8"/>
                                        </p:tgtEl>
                                        <p:attrNameLst>
                                          <p:attrName>ppt_h</p:attrName>
                                        </p:attrNameLst>
                                      </p:cBhvr>
                                      <p:tavLst>
                                        <p:tav tm="0">
                                          <p:val>
                                            <p:fltVal val="0"/>
                                          </p:val>
                                        </p:tav>
                                        <p:tav tm="100000">
                                          <p:val>
                                            <p:strVal val="#ppt_h"/>
                                          </p:val>
                                        </p:tav>
                                      </p:tavLst>
                                    </p:anim>
                                    <p:animEffect transition="in" filter="fade">
                                      <p:cBhvr>
                                        <p:cTn id="16" dur="300"/>
                                        <p:tgtEl>
                                          <p:spTgt spid="8"/>
                                        </p:tgtEl>
                                      </p:cBhvr>
                                    </p:animEffect>
                                  </p:childTnLst>
                                </p:cTn>
                              </p:par>
                              <p:par>
                                <p:cTn id="17" presetID="6" presetClass="emph" presetSubtype="0" autoRev="1" fill="hold" grpId="1" nodeType="withEffect">
                                  <p:stCondLst>
                                    <p:cond delay="300"/>
                                  </p:stCondLst>
                                  <p:childTnLst>
                                    <p:animScale>
                                      <p:cBhvr>
                                        <p:cTn id="18" dur="150" fill="hold"/>
                                        <p:tgtEl>
                                          <p:spTgt spid="8"/>
                                        </p:tgtEl>
                                      </p:cBhvr>
                                      <p:by x="110000" y="110000"/>
                                    </p:animScale>
                                  </p:childTnLst>
                                </p:cTn>
                              </p:par>
                              <p:par>
                                <p:cTn id="19" presetID="53" presetClass="entr" presetSubtype="16"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300" fill="hold"/>
                                        <p:tgtEl>
                                          <p:spTgt spid="11"/>
                                        </p:tgtEl>
                                        <p:attrNameLst>
                                          <p:attrName>ppt_w</p:attrName>
                                        </p:attrNameLst>
                                      </p:cBhvr>
                                      <p:tavLst>
                                        <p:tav tm="0">
                                          <p:val>
                                            <p:fltVal val="0"/>
                                          </p:val>
                                        </p:tav>
                                        <p:tav tm="100000">
                                          <p:val>
                                            <p:strVal val="#ppt_w"/>
                                          </p:val>
                                        </p:tav>
                                      </p:tavLst>
                                    </p:anim>
                                    <p:anim calcmode="lin" valueType="num">
                                      <p:cBhvr>
                                        <p:cTn id="22" dur="300" fill="hold"/>
                                        <p:tgtEl>
                                          <p:spTgt spid="11"/>
                                        </p:tgtEl>
                                        <p:attrNameLst>
                                          <p:attrName>ppt_h</p:attrName>
                                        </p:attrNameLst>
                                      </p:cBhvr>
                                      <p:tavLst>
                                        <p:tav tm="0">
                                          <p:val>
                                            <p:fltVal val="0"/>
                                          </p:val>
                                        </p:tav>
                                        <p:tav tm="100000">
                                          <p:val>
                                            <p:strVal val="#ppt_h"/>
                                          </p:val>
                                        </p:tav>
                                      </p:tavLst>
                                    </p:anim>
                                    <p:animEffect transition="in" filter="fade">
                                      <p:cBhvr>
                                        <p:cTn id="23" dur="300"/>
                                        <p:tgtEl>
                                          <p:spTgt spid="11"/>
                                        </p:tgtEl>
                                      </p:cBhvr>
                                    </p:animEffect>
                                  </p:childTnLst>
                                </p:cTn>
                              </p:par>
                              <p:par>
                                <p:cTn id="24" presetID="6" presetClass="emph" presetSubtype="0" autoRev="1" fill="hold" grpId="1" nodeType="withEffect">
                                  <p:stCondLst>
                                    <p:cond delay="300"/>
                                  </p:stCondLst>
                                  <p:childTnLst>
                                    <p:animScale>
                                      <p:cBhvr>
                                        <p:cTn id="25" dur="150" fill="hold"/>
                                        <p:tgtEl>
                                          <p:spTgt spid="11"/>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300" fill="hold"/>
                                        <p:tgtEl>
                                          <p:spTgt spid="12"/>
                                        </p:tgtEl>
                                        <p:attrNameLst>
                                          <p:attrName>ppt_w</p:attrName>
                                        </p:attrNameLst>
                                      </p:cBhvr>
                                      <p:tavLst>
                                        <p:tav tm="0">
                                          <p:val>
                                            <p:fltVal val="0"/>
                                          </p:val>
                                        </p:tav>
                                        <p:tav tm="100000">
                                          <p:val>
                                            <p:strVal val="#ppt_w"/>
                                          </p:val>
                                        </p:tav>
                                      </p:tavLst>
                                    </p:anim>
                                    <p:anim calcmode="lin" valueType="num">
                                      <p:cBhvr>
                                        <p:cTn id="29" dur="300" fill="hold"/>
                                        <p:tgtEl>
                                          <p:spTgt spid="12"/>
                                        </p:tgtEl>
                                        <p:attrNameLst>
                                          <p:attrName>ppt_h</p:attrName>
                                        </p:attrNameLst>
                                      </p:cBhvr>
                                      <p:tavLst>
                                        <p:tav tm="0">
                                          <p:val>
                                            <p:fltVal val="0"/>
                                          </p:val>
                                        </p:tav>
                                        <p:tav tm="100000">
                                          <p:val>
                                            <p:strVal val="#ppt_h"/>
                                          </p:val>
                                        </p:tav>
                                      </p:tavLst>
                                    </p:anim>
                                    <p:animEffect transition="in" filter="fade">
                                      <p:cBhvr>
                                        <p:cTn id="30" dur="300"/>
                                        <p:tgtEl>
                                          <p:spTgt spid="12"/>
                                        </p:tgtEl>
                                      </p:cBhvr>
                                    </p:animEffect>
                                  </p:childTnLst>
                                </p:cTn>
                              </p:par>
                              <p:par>
                                <p:cTn id="31" presetID="6" presetClass="emph" presetSubtype="0" autoRev="1" fill="hold" grpId="1" nodeType="withEffect">
                                  <p:stCondLst>
                                    <p:cond delay="800"/>
                                  </p:stCondLst>
                                  <p:childTnLst>
                                    <p:animScale>
                                      <p:cBhvr>
                                        <p:cTn id="32" dur="150" fill="hold"/>
                                        <p:tgtEl>
                                          <p:spTgt spid="12"/>
                                        </p:tgtEl>
                                      </p:cBhvr>
                                      <p:by x="110000" y="110000"/>
                                    </p:animScale>
                                  </p:childTnLst>
                                </p:cTn>
                              </p:par>
                              <p:par>
                                <p:cTn id="33" presetID="53" presetClass="entr" presetSubtype="16" fill="hold" grpId="0" nodeType="withEffect">
                                  <p:stCondLst>
                                    <p:cond delay="300"/>
                                  </p:stCondLst>
                                  <p:childTnLst>
                                    <p:set>
                                      <p:cBhvr>
                                        <p:cTn id="34" dur="1" fill="hold">
                                          <p:stCondLst>
                                            <p:cond delay="0"/>
                                          </p:stCondLst>
                                        </p:cTn>
                                        <p:tgtEl>
                                          <p:spTgt spid="13"/>
                                        </p:tgtEl>
                                        <p:attrNameLst>
                                          <p:attrName>style.visibility</p:attrName>
                                        </p:attrNameLst>
                                      </p:cBhvr>
                                      <p:to>
                                        <p:strVal val="visible"/>
                                      </p:to>
                                    </p:set>
                                    <p:anim calcmode="lin" valueType="num">
                                      <p:cBhvr>
                                        <p:cTn id="35" dur="300" fill="hold"/>
                                        <p:tgtEl>
                                          <p:spTgt spid="13"/>
                                        </p:tgtEl>
                                        <p:attrNameLst>
                                          <p:attrName>ppt_w</p:attrName>
                                        </p:attrNameLst>
                                      </p:cBhvr>
                                      <p:tavLst>
                                        <p:tav tm="0">
                                          <p:val>
                                            <p:fltVal val="0"/>
                                          </p:val>
                                        </p:tav>
                                        <p:tav tm="100000">
                                          <p:val>
                                            <p:strVal val="#ppt_w"/>
                                          </p:val>
                                        </p:tav>
                                      </p:tavLst>
                                    </p:anim>
                                    <p:anim calcmode="lin" valueType="num">
                                      <p:cBhvr>
                                        <p:cTn id="36" dur="300" fill="hold"/>
                                        <p:tgtEl>
                                          <p:spTgt spid="13"/>
                                        </p:tgtEl>
                                        <p:attrNameLst>
                                          <p:attrName>ppt_h</p:attrName>
                                        </p:attrNameLst>
                                      </p:cBhvr>
                                      <p:tavLst>
                                        <p:tav tm="0">
                                          <p:val>
                                            <p:fltVal val="0"/>
                                          </p:val>
                                        </p:tav>
                                        <p:tav tm="100000">
                                          <p:val>
                                            <p:strVal val="#ppt_h"/>
                                          </p:val>
                                        </p:tav>
                                      </p:tavLst>
                                    </p:anim>
                                    <p:animEffect transition="in" filter="fade">
                                      <p:cBhvr>
                                        <p:cTn id="37" dur="300"/>
                                        <p:tgtEl>
                                          <p:spTgt spid="13"/>
                                        </p:tgtEl>
                                      </p:cBhvr>
                                    </p:animEffect>
                                  </p:childTnLst>
                                </p:cTn>
                              </p:par>
                              <p:par>
                                <p:cTn id="38" presetID="6" presetClass="emph" presetSubtype="0" autoRev="1" fill="hold" grpId="1" nodeType="withEffect">
                                  <p:stCondLst>
                                    <p:cond delay="600"/>
                                  </p:stCondLst>
                                  <p:childTnLst>
                                    <p:animScale>
                                      <p:cBhvr>
                                        <p:cTn id="39" dur="150" fill="hold"/>
                                        <p:tgtEl>
                                          <p:spTgt spid="13"/>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 calcmode="lin" valueType="num">
                                      <p:cBhvr>
                                        <p:cTn id="42" dur="300" fill="hold"/>
                                        <p:tgtEl>
                                          <p:spTgt spid="10"/>
                                        </p:tgtEl>
                                        <p:attrNameLst>
                                          <p:attrName>ppt_w</p:attrName>
                                        </p:attrNameLst>
                                      </p:cBhvr>
                                      <p:tavLst>
                                        <p:tav tm="0">
                                          <p:val>
                                            <p:fltVal val="0"/>
                                          </p:val>
                                        </p:tav>
                                        <p:tav tm="100000">
                                          <p:val>
                                            <p:strVal val="#ppt_w"/>
                                          </p:val>
                                        </p:tav>
                                      </p:tavLst>
                                    </p:anim>
                                    <p:anim calcmode="lin" valueType="num">
                                      <p:cBhvr>
                                        <p:cTn id="43" dur="300" fill="hold"/>
                                        <p:tgtEl>
                                          <p:spTgt spid="10"/>
                                        </p:tgtEl>
                                        <p:attrNameLst>
                                          <p:attrName>ppt_h</p:attrName>
                                        </p:attrNameLst>
                                      </p:cBhvr>
                                      <p:tavLst>
                                        <p:tav tm="0">
                                          <p:val>
                                            <p:fltVal val="0"/>
                                          </p:val>
                                        </p:tav>
                                        <p:tav tm="100000">
                                          <p:val>
                                            <p:strVal val="#ppt_h"/>
                                          </p:val>
                                        </p:tav>
                                      </p:tavLst>
                                    </p:anim>
                                    <p:animEffect transition="in" filter="fade">
                                      <p:cBhvr>
                                        <p:cTn id="44" dur="300"/>
                                        <p:tgtEl>
                                          <p:spTgt spid="10"/>
                                        </p:tgtEl>
                                      </p:cBhvr>
                                    </p:animEffect>
                                  </p:childTnLst>
                                </p:cTn>
                              </p:par>
                              <p:par>
                                <p:cTn id="45" presetID="6" presetClass="emph" presetSubtype="0" autoRev="1" fill="hold" grpId="1" nodeType="withEffect">
                                  <p:stCondLst>
                                    <p:cond delay="500"/>
                                  </p:stCondLst>
                                  <p:childTnLst>
                                    <p:animScale>
                                      <p:cBhvr>
                                        <p:cTn id="46" dur="150" fill="hold"/>
                                        <p:tgtEl>
                                          <p:spTgt spid="10"/>
                                        </p:tgtEl>
                                      </p:cBhvr>
                                      <p:by x="110000" y="110000"/>
                                    </p:animScale>
                                  </p:childTnLst>
                                </p:cTn>
                              </p:par>
                              <p:par>
                                <p:cTn id="47" presetID="53" presetClass="entr" presetSubtype="16"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300" fill="hold"/>
                                        <p:tgtEl>
                                          <p:spTgt spid="9"/>
                                        </p:tgtEl>
                                        <p:attrNameLst>
                                          <p:attrName>ppt_w</p:attrName>
                                        </p:attrNameLst>
                                      </p:cBhvr>
                                      <p:tavLst>
                                        <p:tav tm="0">
                                          <p:val>
                                            <p:fltVal val="0"/>
                                          </p:val>
                                        </p:tav>
                                        <p:tav tm="100000">
                                          <p:val>
                                            <p:strVal val="#ppt_w"/>
                                          </p:val>
                                        </p:tav>
                                      </p:tavLst>
                                    </p:anim>
                                    <p:anim calcmode="lin" valueType="num">
                                      <p:cBhvr>
                                        <p:cTn id="50" dur="300" fill="hold"/>
                                        <p:tgtEl>
                                          <p:spTgt spid="9"/>
                                        </p:tgtEl>
                                        <p:attrNameLst>
                                          <p:attrName>ppt_h</p:attrName>
                                        </p:attrNameLst>
                                      </p:cBhvr>
                                      <p:tavLst>
                                        <p:tav tm="0">
                                          <p:val>
                                            <p:fltVal val="0"/>
                                          </p:val>
                                        </p:tav>
                                        <p:tav tm="100000">
                                          <p:val>
                                            <p:strVal val="#ppt_h"/>
                                          </p:val>
                                        </p:tav>
                                      </p:tavLst>
                                    </p:anim>
                                    <p:animEffect transition="in" filter="fade">
                                      <p:cBhvr>
                                        <p:cTn id="51" dur="300"/>
                                        <p:tgtEl>
                                          <p:spTgt spid="9"/>
                                        </p:tgtEl>
                                      </p:cBhvr>
                                    </p:animEffect>
                                  </p:childTnLst>
                                </p:cTn>
                              </p:par>
                              <p:par>
                                <p:cTn id="52" presetID="6" presetClass="emph" presetSubtype="0" autoRev="1" fill="hold" grpId="1" nodeType="withEffect">
                                  <p:stCondLst>
                                    <p:cond delay="300"/>
                                  </p:stCondLst>
                                  <p:childTnLst>
                                    <p:animScale>
                                      <p:cBhvr>
                                        <p:cTn id="53" dur="150" fill="hold"/>
                                        <p:tgtEl>
                                          <p:spTgt spid="9"/>
                                        </p:tgtEl>
                                      </p:cBhvr>
                                      <p:by x="110000" y="110000"/>
                                    </p:animScale>
                                  </p:childTnLst>
                                </p:cTn>
                              </p:par>
                              <p:par>
                                <p:cTn id="54" presetID="53" presetClass="entr" presetSubtype="16" fill="hold" grpId="0" nodeType="withEffect">
                                  <p:stCondLst>
                                    <p:cond delay="200"/>
                                  </p:stCondLst>
                                  <p:childTnLst>
                                    <p:set>
                                      <p:cBhvr>
                                        <p:cTn id="55" dur="1" fill="hold">
                                          <p:stCondLst>
                                            <p:cond delay="0"/>
                                          </p:stCondLst>
                                        </p:cTn>
                                        <p:tgtEl>
                                          <p:spTgt spid="22"/>
                                        </p:tgtEl>
                                        <p:attrNameLst>
                                          <p:attrName>style.visibility</p:attrName>
                                        </p:attrNameLst>
                                      </p:cBhvr>
                                      <p:to>
                                        <p:strVal val="visible"/>
                                      </p:to>
                                    </p:set>
                                    <p:anim calcmode="lin" valueType="num">
                                      <p:cBhvr>
                                        <p:cTn id="56" dur="300" fill="hold"/>
                                        <p:tgtEl>
                                          <p:spTgt spid="22"/>
                                        </p:tgtEl>
                                        <p:attrNameLst>
                                          <p:attrName>ppt_w</p:attrName>
                                        </p:attrNameLst>
                                      </p:cBhvr>
                                      <p:tavLst>
                                        <p:tav tm="0">
                                          <p:val>
                                            <p:fltVal val="0"/>
                                          </p:val>
                                        </p:tav>
                                        <p:tav tm="100000">
                                          <p:val>
                                            <p:strVal val="#ppt_w"/>
                                          </p:val>
                                        </p:tav>
                                      </p:tavLst>
                                    </p:anim>
                                    <p:anim calcmode="lin" valueType="num">
                                      <p:cBhvr>
                                        <p:cTn id="57" dur="300" fill="hold"/>
                                        <p:tgtEl>
                                          <p:spTgt spid="22"/>
                                        </p:tgtEl>
                                        <p:attrNameLst>
                                          <p:attrName>ppt_h</p:attrName>
                                        </p:attrNameLst>
                                      </p:cBhvr>
                                      <p:tavLst>
                                        <p:tav tm="0">
                                          <p:val>
                                            <p:fltVal val="0"/>
                                          </p:val>
                                        </p:tav>
                                        <p:tav tm="100000">
                                          <p:val>
                                            <p:strVal val="#ppt_h"/>
                                          </p:val>
                                        </p:tav>
                                      </p:tavLst>
                                    </p:anim>
                                    <p:animEffect transition="in" filter="fade">
                                      <p:cBhvr>
                                        <p:cTn id="58" dur="300"/>
                                        <p:tgtEl>
                                          <p:spTgt spid="22"/>
                                        </p:tgtEl>
                                      </p:cBhvr>
                                    </p:animEffect>
                                  </p:childTnLst>
                                </p:cTn>
                              </p:par>
                              <p:par>
                                <p:cTn id="59" presetID="6" presetClass="emph" presetSubtype="0" autoRev="1" fill="hold" grpId="1" nodeType="withEffect">
                                  <p:stCondLst>
                                    <p:cond delay="500"/>
                                  </p:stCondLst>
                                  <p:childTnLst>
                                    <p:animScale>
                                      <p:cBhvr>
                                        <p:cTn id="60" dur="150" fill="hold"/>
                                        <p:tgtEl>
                                          <p:spTgt spid="22"/>
                                        </p:tgtEl>
                                      </p:cBhvr>
                                      <p:by x="110000" y="110000"/>
                                    </p:animScale>
                                  </p:childTnLst>
                                </p:cTn>
                              </p:par>
                              <p:par>
                                <p:cTn id="61" presetID="53" presetClass="entr" presetSubtype="16" fill="hold" grpId="0" nodeType="withEffect">
                                  <p:stCondLst>
                                    <p:cond delay="400"/>
                                  </p:stCondLst>
                                  <p:childTnLst>
                                    <p:set>
                                      <p:cBhvr>
                                        <p:cTn id="62" dur="1" fill="hold">
                                          <p:stCondLst>
                                            <p:cond delay="0"/>
                                          </p:stCondLst>
                                        </p:cTn>
                                        <p:tgtEl>
                                          <p:spTgt spid="1025"/>
                                        </p:tgtEl>
                                        <p:attrNameLst>
                                          <p:attrName>style.visibility</p:attrName>
                                        </p:attrNameLst>
                                      </p:cBhvr>
                                      <p:to>
                                        <p:strVal val="visible"/>
                                      </p:to>
                                    </p:set>
                                    <p:anim calcmode="lin" valueType="num">
                                      <p:cBhvr>
                                        <p:cTn id="63" dur="300" fill="hold"/>
                                        <p:tgtEl>
                                          <p:spTgt spid="1025"/>
                                        </p:tgtEl>
                                        <p:attrNameLst>
                                          <p:attrName>ppt_w</p:attrName>
                                        </p:attrNameLst>
                                      </p:cBhvr>
                                      <p:tavLst>
                                        <p:tav tm="0">
                                          <p:val>
                                            <p:fltVal val="0"/>
                                          </p:val>
                                        </p:tav>
                                        <p:tav tm="100000">
                                          <p:val>
                                            <p:strVal val="#ppt_w"/>
                                          </p:val>
                                        </p:tav>
                                      </p:tavLst>
                                    </p:anim>
                                    <p:anim calcmode="lin" valueType="num">
                                      <p:cBhvr>
                                        <p:cTn id="64" dur="300" fill="hold"/>
                                        <p:tgtEl>
                                          <p:spTgt spid="1025"/>
                                        </p:tgtEl>
                                        <p:attrNameLst>
                                          <p:attrName>ppt_h</p:attrName>
                                        </p:attrNameLst>
                                      </p:cBhvr>
                                      <p:tavLst>
                                        <p:tav tm="0">
                                          <p:val>
                                            <p:fltVal val="0"/>
                                          </p:val>
                                        </p:tav>
                                        <p:tav tm="100000">
                                          <p:val>
                                            <p:strVal val="#ppt_h"/>
                                          </p:val>
                                        </p:tav>
                                      </p:tavLst>
                                    </p:anim>
                                    <p:animEffect transition="in" filter="fade">
                                      <p:cBhvr>
                                        <p:cTn id="65" dur="300"/>
                                        <p:tgtEl>
                                          <p:spTgt spid="1025"/>
                                        </p:tgtEl>
                                      </p:cBhvr>
                                    </p:animEffect>
                                  </p:childTnLst>
                                </p:cTn>
                              </p:par>
                              <p:par>
                                <p:cTn id="66" presetID="6" presetClass="emph" presetSubtype="0" autoRev="1" fill="hold" grpId="1" nodeType="withEffect">
                                  <p:stCondLst>
                                    <p:cond delay="700"/>
                                  </p:stCondLst>
                                  <p:childTnLst>
                                    <p:animScale>
                                      <p:cBhvr>
                                        <p:cTn id="67" dur="150" fill="hold"/>
                                        <p:tgtEl>
                                          <p:spTgt spid="1025"/>
                                        </p:tgtEl>
                                      </p:cBhvr>
                                      <p:by x="110000" y="110000"/>
                                    </p:animScale>
                                  </p:childTnLst>
                                </p:cTn>
                              </p:par>
                              <p:par>
                                <p:cTn id="68" presetID="53" presetClass="entr" presetSubtype="16"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300" fill="hold"/>
                                        <p:tgtEl>
                                          <p:spTgt spid="15"/>
                                        </p:tgtEl>
                                        <p:attrNameLst>
                                          <p:attrName>ppt_w</p:attrName>
                                        </p:attrNameLst>
                                      </p:cBhvr>
                                      <p:tavLst>
                                        <p:tav tm="0">
                                          <p:val>
                                            <p:fltVal val="0"/>
                                          </p:val>
                                        </p:tav>
                                        <p:tav tm="100000">
                                          <p:val>
                                            <p:strVal val="#ppt_w"/>
                                          </p:val>
                                        </p:tav>
                                      </p:tavLst>
                                    </p:anim>
                                    <p:anim calcmode="lin" valueType="num">
                                      <p:cBhvr>
                                        <p:cTn id="71" dur="300" fill="hold"/>
                                        <p:tgtEl>
                                          <p:spTgt spid="15"/>
                                        </p:tgtEl>
                                        <p:attrNameLst>
                                          <p:attrName>ppt_h</p:attrName>
                                        </p:attrNameLst>
                                      </p:cBhvr>
                                      <p:tavLst>
                                        <p:tav tm="0">
                                          <p:val>
                                            <p:fltVal val="0"/>
                                          </p:val>
                                        </p:tav>
                                        <p:tav tm="100000">
                                          <p:val>
                                            <p:strVal val="#ppt_h"/>
                                          </p:val>
                                        </p:tav>
                                      </p:tavLst>
                                    </p:anim>
                                    <p:animEffect transition="in" filter="fade">
                                      <p:cBhvr>
                                        <p:cTn id="72" dur="300"/>
                                        <p:tgtEl>
                                          <p:spTgt spid="15"/>
                                        </p:tgtEl>
                                      </p:cBhvr>
                                    </p:animEffect>
                                  </p:childTnLst>
                                </p:cTn>
                              </p:par>
                              <p:par>
                                <p:cTn id="73" presetID="6" presetClass="emph" presetSubtype="0" autoRev="1" fill="hold" grpId="1" nodeType="withEffect">
                                  <p:stCondLst>
                                    <p:cond delay="300"/>
                                  </p:stCondLst>
                                  <p:childTnLst>
                                    <p:animScale>
                                      <p:cBhvr>
                                        <p:cTn id="74" dur="150" fill="hold"/>
                                        <p:tgtEl>
                                          <p:spTgt spid="15"/>
                                        </p:tgtEl>
                                      </p:cBhvr>
                                      <p:by x="110000" y="110000"/>
                                    </p:animScale>
                                  </p:childTnLst>
                                </p:cTn>
                              </p:par>
                              <p:par>
                                <p:cTn id="75" presetID="53" presetClass="entr" presetSubtype="16"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p:cTn id="77" dur="300" fill="hold"/>
                                        <p:tgtEl>
                                          <p:spTgt spid="14"/>
                                        </p:tgtEl>
                                        <p:attrNameLst>
                                          <p:attrName>ppt_w</p:attrName>
                                        </p:attrNameLst>
                                      </p:cBhvr>
                                      <p:tavLst>
                                        <p:tav tm="0">
                                          <p:val>
                                            <p:fltVal val="0"/>
                                          </p:val>
                                        </p:tav>
                                        <p:tav tm="100000">
                                          <p:val>
                                            <p:strVal val="#ppt_w"/>
                                          </p:val>
                                        </p:tav>
                                      </p:tavLst>
                                    </p:anim>
                                    <p:anim calcmode="lin" valueType="num">
                                      <p:cBhvr>
                                        <p:cTn id="78" dur="300" fill="hold"/>
                                        <p:tgtEl>
                                          <p:spTgt spid="14"/>
                                        </p:tgtEl>
                                        <p:attrNameLst>
                                          <p:attrName>ppt_h</p:attrName>
                                        </p:attrNameLst>
                                      </p:cBhvr>
                                      <p:tavLst>
                                        <p:tav tm="0">
                                          <p:val>
                                            <p:fltVal val="0"/>
                                          </p:val>
                                        </p:tav>
                                        <p:tav tm="100000">
                                          <p:val>
                                            <p:strVal val="#ppt_h"/>
                                          </p:val>
                                        </p:tav>
                                      </p:tavLst>
                                    </p:anim>
                                    <p:animEffect transition="in" filter="fade">
                                      <p:cBhvr>
                                        <p:cTn id="79" dur="300"/>
                                        <p:tgtEl>
                                          <p:spTgt spid="14"/>
                                        </p:tgtEl>
                                      </p:cBhvr>
                                    </p:animEffect>
                                  </p:childTnLst>
                                </p:cTn>
                              </p:par>
                              <p:par>
                                <p:cTn id="80" presetID="6" presetClass="emph" presetSubtype="0" autoRev="1" fill="hold" grpId="1" nodeType="withEffect">
                                  <p:stCondLst>
                                    <p:cond delay="300"/>
                                  </p:stCondLst>
                                  <p:childTnLst>
                                    <p:animScale>
                                      <p:cBhvr>
                                        <p:cTn id="81" dur="150" fill="hold"/>
                                        <p:tgtEl>
                                          <p:spTgt spid="14"/>
                                        </p:tgtEl>
                                      </p:cBhvr>
                                      <p:by x="110000" y="110000"/>
                                    </p:animScale>
                                  </p:childTnLst>
                                </p:cTn>
                              </p:par>
                              <p:par>
                                <p:cTn id="82" presetID="53" presetClass="entr" presetSubtype="16"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300" fill="hold"/>
                                        <p:tgtEl>
                                          <p:spTgt spid="19"/>
                                        </p:tgtEl>
                                        <p:attrNameLst>
                                          <p:attrName>ppt_w</p:attrName>
                                        </p:attrNameLst>
                                      </p:cBhvr>
                                      <p:tavLst>
                                        <p:tav tm="0">
                                          <p:val>
                                            <p:fltVal val="0"/>
                                          </p:val>
                                        </p:tav>
                                        <p:tav tm="100000">
                                          <p:val>
                                            <p:strVal val="#ppt_w"/>
                                          </p:val>
                                        </p:tav>
                                      </p:tavLst>
                                    </p:anim>
                                    <p:anim calcmode="lin" valueType="num">
                                      <p:cBhvr>
                                        <p:cTn id="85" dur="300" fill="hold"/>
                                        <p:tgtEl>
                                          <p:spTgt spid="19"/>
                                        </p:tgtEl>
                                        <p:attrNameLst>
                                          <p:attrName>ppt_h</p:attrName>
                                        </p:attrNameLst>
                                      </p:cBhvr>
                                      <p:tavLst>
                                        <p:tav tm="0">
                                          <p:val>
                                            <p:fltVal val="0"/>
                                          </p:val>
                                        </p:tav>
                                        <p:tav tm="100000">
                                          <p:val>
                                            <p:strVal val="#ppt_h"/>
                                          </p:val>
                                        </p:tav>
                                      </p:tavLst>
                                    </p:anim>
                                    <p:animEffect transition="in" filter="fade">
                                      <p:cBhvr>
                                        <p:cTn id="86" dur="300"/>
                                        <p:tgtEl>
                                          <p:spTgt spid="19"/>
                                        </p:tgtEl>
                                      </p:cBhvr>
                                    </p:animEffect>
                                  </p:childTnLst>
                                </p:cTn>
                              </p:par>
                              <p:par>
                                <p:cTn id="87" presetID="6" presetClass="emph" presetSubtype="0" autoRev="1" fill="hold" grpId="1" nodeType="withEffect">
                                  <p:stCondLst>
                                    <p:cond delay="300"/>
                                  </p:stCondLst>
                                  <p:childTnLst>
                                    <p:animScale>
                                      <p:cBhvr>
                                        <p:cTn id="88" dur="150" fill="hold"/>
                                        <p:tgtEl>
                                          <p:spTgt spid="19"/>
                                        </p:tgtEl>
                                      </p:cBhvr>
                                      <p:by x="110000" y="110000"/>
                                    </p:animScale>
                                  </p:childTnLst>
                                </p:cTn>
                              </p:par>
                              <p:par>
                                <p:cTn id="89" presetID="53" presetClass="entr" presetSubtype="16"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300" fill="hold"/>
                                        <p:tgtEl>
                                          <p:spTgt spid="20"/>
                                        </p:tgtEl>
                                        <p:attrNameLst>
                                          <p:attrName>ppt_w</p:attrName>
                                        </p:attrNameLst>
                                      </p:cBhvr>
                                      <p:tavLst>
                                        <p:tav tm="0">
                                          <p:val>
                                            <p:fltVal val="0"/>
                                          </p:val>
                                        </p:tav>
                                        <p:tav tm="100000">
                                          <p:val>
                                            <p:strVal val="#ppt_w"/>
                                          </p:val>
                                        </p:tav>
                                      </p:tavLst>
                                    </p:anim>
                                    <p:anim calcmode="lin" valueType="num">
                                      <p:cBhvr>
                                        <p:cTn id="92" dur="300" fill="hold"/>
                                        <p:tgtEl>
                                          <p:spTgt spid="20"/>
                                        </p:tgtEl>
                                        <p:attrNameLst>
                                          <p:attrName>ppt_h</p:attrName>
                                        </p:attrNameLst>
                                      </p:cBhvr>
                                      <p:tavLst>
                                        <p:tav tm="0">
                                          <p:val>
                                            <p:fltVal val="0"/>
                                          </p:val>
                                        </p:tav>
                                        <p:tav tm="100000">
                                          <p:val>
                                            <p:strVal val="#ppt_h"/>
                                          </p:val>
                                        </p:tav>
                                      </p:tavLst>
                                    </p:anim>
                                    <p:animEffect transition="in" filter="fade">
                                      <p:cBhvr>
                                        <p:cTn id="93" dur="300"/>
                                        <p:tgtEl>
                                          <p:spTgt spid="20"/>
                                        </p:tgtEl>
                                      </p:cBhvr>
                                    </p:animEffect>
                                  </p:childTnLst>
                                </p:cTn>
                              </p:par>
                              <p:par>
                                <p:cTn id="94" presetID="6" presetClass="emph" presetSubtype="0" autoRev="1" fill="hold" grpId="1" nodeType="withEffect">
                                  <p:stCondLst>
                                    <p:cond delay="300"/>
                                  </p:stCondLst>
                                  <p:childTnLst>
                                    <p:animScale>
                                      <p:cBhvr>
                                        <p:cTn id="95" dur="150" fill="hold"/>
                                        <p:tgtEl>
                                          <p:spTgt spid="20"/>
                                        </p:tgtEl>
                                      </p:cBhvr>
                                      <p:by x="110000" y="110000"/>
                                    </p:animScale>
                                  </p:childTnLst>
                                </p:cTn>
                              </p:par>
                              <p:par>
                                <p:cTn id="96" presetID="53" presetClass="entr" presetSubtype="16" fill="hold" grpId="0" nodeType="withEffect">
                                  <p:stCondLst>
                                    <p:cond delay="0"/>
                                  </p:stCondLst>
                                  <p:childTnLst>
                                    <p:set>
                                      <p:cBhvr>
                                        <p:cTn id="97" dur="1" fill="hold">
                                          <p:stCondLst>
                                            <p:cond delay="0"/>
                                          </p:stCondLst>
                                        </p:cTn>
                                        <p:tgtEl>
                                          <p:spTgt spid="18"/>
                                        </p:tgtEl>
                                        <p:attrNameLst>
                                          <p:attrName>style.visibility</p:attrName>
                                        </p:attrNameLst>
                                      </p:cBhvr>
                                      <p:to>
                                        <p:strVal val="visible"/>
                                      </p:to>
                                    </p:set>
                                    <p:anim calcmode="lin" valueType="num">
                                      <p:cBhvr>
                                        <p:cTn id="98" dur="300" fill="hold"/>
                                        <p:tgtEl>
                                          <p:spTgt spid="18"/>
                                        </p:tgtEl>
                                        <p:attrNameLst>
                                          <p:attrName>ppt_w</p:attrName>
                                        </p:attrNameLst>
                                      </p:cBhvr>
                                      <p:tavLst>
                                        <p:tav tm="0">
                                          <p:val>
                                            <p:fltVal val="0"/>
                                          </p:val>
                                        </p:tav>
                                        <p:tav tm="100000">
                                          <p:val>
                                            <p:strVal val="#ppt_w"/>
                                          </p:val>
                                        </p:tav>
                                      </p:tavLst>
                                    </p:anim>
                                    <p:anim calcmode="lin" valueType="num">
                                      <p:cBhvr>
                                        <p:cTn id="99" dur="300" fill="hold"/>
                                        <p:tgtEl>
                                          <p:spTgt spid="18"/>
                                        </p:tgtEl>
                                        <p:attrNameLst>
                                          <p:attrName>ppt_h</p:attrName>
                                        </p:attrNameLst>
                                      </p:cBhvr>
                                      <p:tavLst>
                                        <p:tav tm="0">
                                          <p:val>
                                            <p:fltVal val="0"/>
                                          </p:val>
                                        </p:tav>
                                        <p:tav tm="100000">
                                          <p:val>
                                            <p:strVal val="#ppt_h"/>
                                          </p:val>
                                        </p:tav>
                                      </p:tavLst>
                                    </p:anim>
                                    <p:animEffect transition="in" filter="fade">
                                      <p:cBhvr>
                                        <p:cTn id="100" dur="300"/>
                                        <p:tgtEl>
                                          <p:spTgt spid="18"/>
                                        </p:tgtEl>
                                      </p:cBhvr>
                                    </p:animEffect>
                                  </p:childTnLst>
                                </p:cTn>
                              </p:par>
                              <p:par>
                                <p:cTn id="101" presetID="6" presetClass="emph" presetSubtype="0" autoRev="1" fill="hold" grpId="1" nodeType="withEffect">
                                  <p:stCondLst>
                                    <p:cond delay="300"/>
                                  </p:stCondLst>
                                  <p:childTnLst>
                                    <p:animScale>
                                      <p:cBhvr>
                                        <p:cTn id="102" dur="150" fill="hold"/>
                                        <p:tgtEl>
                                          <p:spTgt spid="18"/>
                                        </p:tgtEl>
                                      </p:cBhvr>
                                      <p:by x="110000" y="110000"/>
                                    </p:animScale>
                                  </p:childTnLst>
                                </p:cTn>
                              </p:par>
                              <p:par>
                                <p:cTn id="103" presetID="53" presetClass="entr" presetSubtype="16" fill="hold" grpId="0" nodeType="withEffect">
                                  <p:stCondLst>
                                    <p:cond delay="100"/>
                                  </p:stCondLst>
                                  <p:childTnLst>
                                    <p:set>
                                      <p:cBhvr>
                                        <p:cTn id="104" dur="1" fill="hold">
                                          <p:stCondLst>
                                            <p:cond delay="0"/>
                                          </p:stCondLst>
                                        </p:cTn>
                                        <p:tgtEl>
                                          <p:spTgt spid="16"/>
                                        </p:tgtEl>
                                        <p:attrNameLst>
                                          <p:attrName>style.visibility</p:attrName>
                                        </p:attrNameLst>
                                      </p:cBhvr>
                                      <p:to>
                                        <p:strVal val="visible"/>
                                      </p:to>
                                    </p:set>
                                    <p:anim calcmode="lin" valueType="num">
                                      <p:cBhvr>
                                        <p:cTn id="105" dur="300" fill="hold"/>
                                        <p:tgtEl>
                                          <p:spTgt spid="16"/>
                                        </p:tgtEl>
                                        <p:attrNameLst>
                                          <p:attrName>ppt_w</p:attrName>
                                        </p:attrNameLst>
                                      </p:cBhvr>
                                      <p:tavLst>
                                        <p:tav tm="0">
                                          <p:val>
                                            <p:fltVal val="0"/>
                                          </p:val>
                                        </p:tav>
                                        <p:tav tm="100000">
                                          <p:val>
                                            <p:strVal val="#ppt_w"/>
                                          </p:val>
                                        </p:tav>
                                      </p:tavLst>
                                    </p:anim>
                                    <p:anim calcmode="lin" valueType="num">
                                      <p:cBhvr>
                                        <p:cTn id="106" dur="300" fill="hold"/>
                                        <p:tgtEl>
                                          <p:spTgt spid="16"/>
                                        </p:tgtEl>
                                        <p:attrNameLst>
                                          <p:attrName>ppt_h</p:attrName>
                                        </p:attrNameLst>
                                      </p:cBhvr>
                                      <p:tavLst>
                                        <p:tav tm="0">
                                          <p:val>
                                            <p:fltVal val="0"/>
                                          </p:val>
                                        </p:tav>
                                        <p:tav tm="100000">
                                          <p:val>
                                            <p:strVal val="#ppt_h"/>
                                          </p:val>
                                        </p:tav>
                                      </p:tavLst>
                                    </p:anim>
                                    <p:animEffect transition="in" filter="fade">
                                      <p:cBhvr>
                                        <p:cTn id="107" dur="300"/>
                                        <p:tgtEl>
                                          <p:spTgt spid="16"/>
                                        </p:tgtEl>
                                      </p:cBhvr>
                                    </p:animEffect>
                                  </p:childTnLst>
                                </p:cTn>
                              </p:par>
                              <p:par>
                                <p:cTn id="108" presetID="6" presetClass="emph" presetSubtype="0" autoRev="1" fill="hold" grpId="1" nodeType="withEffect">
                                  <p:stCondLst>
                                    <p:cond delay="400"/>
                                  </p:stCondLst>
                                  <p:childTnLst>
                                    <p:animScale>
                                      <p:cBhvr>
                                        <p:cTn id="109" dur="150" fill="hold"/>
                                        <p:tgtEl>
                                          <p:spTgt spid="16"/>
                                        </p:tgtEl>
                                      </p:cBhvr>
                                      <p:by x="110000" y="110000"/>
                                    </p:animScale>
                                  </p:childTnLst>
                                </p:cTn>
                              </p:par>
                              <p:par>
                                <p:cTn id="110" presetID="53" presetClass="entr" presetSubtype="16" fill="hold" grpId="0" nodeType="withEffect">
                                  <p:stCondLst>
                                    <p:cond delay="200"/>
                                  </p:stCondLst>
                                  <p:childTnLst>
                                    <p:set>
                                      <p:cBhvr>
                                        <p:cTn id="111" dur="1" fill="hold">
                                          <p:stCondLst>
                                            <p:cond delay="0"/>
                                          </p:stCondLst>
                                        </p:cTn>
                                        <p:tgtEl>
                                          <p:spTgt spid="21"/>
                                        </p:tgtEl>
                                        <p:attrNameLst>
                                          <p:attrName>style.visibility</p:attrName>
                                        </p:attrNameLst>
                                      </p:cBhvr>
                                      <p:to>
                                        <p:strVal val="visible"/>
                                      </p:to>
                                    </p:set>
                                    <p:anim calcmode="lin" valueType="num">
                                      <p:cBhvr>
                                        <p:cTn id="112" dur="300" fill="hold"/>
                                        <p:tgtEl>
                                          <p:spTgt spid="21"/>
                                        </p:tgtEl>
                                        <p:attrNameLst>
                                          <p:attrName>ppt_w</p:attrName>
                                        </p:attrNameLst>
                                      </p:cBhvr>
                                      <p:tavLst>
                                        <p:tav tm="0">
                                          <p:val>
                                            <p:fltVal val="0"/>
                                          </p:val>
                                        </p:tav>
                                        <p:tav tm="100000">
                                          <p:val>
                                            <p:strVal val="#ppt_w"/>
                                          </p:val>
                                        </p:tav>
                                      </p:tavLst>
                                    </p:anim>
                                    <p:anim calcmode="lin" valueType="num">
                                      <p:cBhvr>
                                        <p:cTn id="113" dur="300" fill="hold"/>
                                        <p:tgtEl>
                                          <p:spTgt spid="21"/>
                                        </p:tgtEl>
                                        <p:attrNameLst>
                                          <p:attrName>ppt_h</p:attrName>
                                        </p:attrNameLst>
                                      </p:cBhvr>
                                      <p:tavLst>
                                        <p:tav tm="0">
                                          <p:val>
                                            <p:fltVal val="0"/>
                                          </p:val>
                                        </p:tav>
                                        <p:tav tm="100000">
                                          <p:val>
                                            <p:strVal val="#ppt_h"/>
                                          </p:val>
                                        </p:tav>
                                      </p:tavLst>
                                    </p:anim>
                                    <p:animEffect transition="in" filter="fade">
                                      <p:cBhvr>
                                        <p:cTn id="114" dur="300"/>
                                        <p:tgtEl>
                                          <p:spTgt spid="21"/>
                                        </p:tgtEl>
                                      </p:cBhvr>
                                    </p:animEffect>
                                  </p:childTnLst>
                                </p:cTn>
                              </p:par>
                              <p:par>
                                <p:cTn id="115" presetID="6" presetClass="emph" presetSubtype="0" autoRev="1" fill="hold" grpId="1" nodeType="withEffect">
                                  <p:stCondLst>
                                    <p:cond delay="500"/>
                                  </p:stCondLst>
                                  <p:childTnLst>
                                    <p:animScale>
                                      <p:cBhvr>
                                        <p:cTn id="116" dur="150" fill="hold"/>
                                        <p:tgtEl>
                                          <p:spTgt spid="21"/>
                                        </p:tgtEl>
                                      </p:cBhvr>
                                      <p:by x="110000" y="110000"/>
                                    </p:animScale>
                                  </p:childTnLst>
                                </p:cTn>
                              </p:par>
                              <p:par>
                                <p:cTn id="117" presetID="53" presetClass="entr" presetSubtype="16" fill="hold" grpId="0" nodeType="withEffect">
                                  <p:stCondLst>
                                    <p:cond delay="600"/>
                                  </p:stCondLst>
                                  <p:childTnLst>
                                    <p:set>
                                      <p:cBhvr>
                                        <p:cTn id="118" dur="1" fill="hold">
                                          <p:stCondLst>
                                            <p:cond delay="0"/>
                                          </p:stCondLst>
                                        </p:cTn>
                                        <p:tgtEl>
                                          <p:spTgt spid="23"/>
                                        </p:tgtEl>
                                        <p:attrNameLst>
                                          <p:attrName>style.visibility</p:attrName>
                                        </p:attrNameLst>
                                      </p:cBhvr>
                                      <p:to>
                                        <p:strVal val="visible"/>
                                      </p:to>
                                    </p:set>
                                    <p:anim calcmode="lin" valueType="num">
                                      <p:cBhvr>
                                        <p:cTn id="119" dur="300" fill="hold"/>
                                        <p:tgtEl>
                                          <p:spTgt spid="23"/>
                                        </p:tgtEl>
                                        <p:attrNameLst>
                                          <p:attrName>ppt_w</p:attrName>
                                        </p:attrNameLst>
                                      </p:cBhvr>
                                      <p:tavLst>
                                        <p:tav tm="0">
                                          <p:val>
                                            <p:fltVal val="0"/>
                                          </p:val>
                                        </p:tav>
                                        <p:tav tm="100000">
                                          <p:val>
                                            <p:strVal val="#ppt_w"/>
                                          </p:val>
                                        </p:tav>
                                      </p:tavLst>
                                    </p:anim>
                                    <p:anim calcmode="lin" valueType="num">
                                      <p:cBhvr>
                                        <p:cTn id="120" dur="300" fill="hold"/>
                                        <p:tgtEl>
                                          <p:spTgt spid="23"/>
                                        </p:tgtEl>
                                        <p:attrNameLst>
                                          <p:attrName>ppt_h</p:attrName>
                                        </p:attrNameLst>
                                      </p:cBhvr>
                                      <p:tavLst>
                                        <p:tav tm="0">
                                          <p:val>
                                            <p:fltVal val="0"/>
                                          </p:val>
                                        </p:tav>
                                        <p:tav tm="100000">
                                          <p:val>
                                            <p:strVal val="#ppt_h"/>
                                          </p:val>
                                        </p:tav>
                                      </p:tavLst>
                                    </p:anim>
                                    <p:animEffect transition="in" filter="fade">
                                      <p:cBhvr>
                                        <p:cTn id="121" dur="300"/>
                                        <p:tgtEl>
                                          <p:spTgt spid="23"/>
                                        </p:tgtEl>
                                      </p:cBhvr>
                                    </p:animEffect>
                                  </p:childTnLst>
                                </p:cTn>
                              </p:par>
                              <p:par>
                                <p:cTn id="122" presetID="6" presetClass="emph" presetSubtype="0" autoRev="1" fill="hold" grpId="1" nodeType="withEffect">
                                  <p:stCondLst>
                                    <p:cond delay="900"/>
                                  </p:stCondLst>
                                  <p:childTnLst>
                                    <p:animScale>
                                      <p:cBhvr>
                                        <p:cTn id="123" dur="150" fill="hold"/>
                                        <p:tgtEl>
                                          <p:spTgt spid="23"/>
                                        </p:tgtEl>
                                      </p:cBhvr>
                                      <p:by x="110000" y="110000"/>
                                    </p:animScale>
                                  </p:childTnLst>
                                </p:cTn>
                              </p:par>
                              <p:par>
                                <p:cTn id="124" presetID="53" presetClass="entr" presetSubtype="16" fill="hold" grpId="0" nodeType="withEffect">
                                  <p:stCondLst>
                                    <p:cond delay="200"/>
                                  </p:stCondLst>
                                  <p:childTnLst>
                                    <p:set>
                                      <p:cBhvr>
                                        <p:cTn id="125" dur="1" fill="hold">
                                          <p:stCondLst>
                                            <p:cond delay="0"/>
                                          </p:stCondLst>
                                        </p:cTn>
                                        <p:tgtEl>
                                          <p:spTgt spid="1030"/>
                                        </p:tgtEl>
                                        <p:attrNameLst>
                                          <p:attrName>style.visibility</p:attrName>
                                        </p:attrNameLst>
                                      </p:cBhvr>
                                      <p:to>
                                        <p:strVal val="visible"/>
                                      </p:to>
                                    </p:set>
                                    <p:anim calcmode="lin" valueType="num">
                                      <p:cBhvr>
                                        <p:cTn id="126" dur="300" fill="hold"/>
                                        <p:tgtEl>
                                          <p:spTgt spid="1030"/>
                                        </p:tgtEl>
                                        <p:attrNameLst>
                                          <p:attrName>ppt_w</p:attrName>
                                        </p:attrNameLst>
                                      </p:cBhvr>
                                      <p:tavLst>
                                        <p:tav tm="0">
                                          <p:val>
                                            <p:fltVal val="0"/>
                                          </p:val>
                                        </p:tav>
                                        <p:tav tm="100000">
                                          <p:val>
                                            <p:strVal val="#ppt_w"/>
                                          </p:val>
                                        </p:tav>
                                      </p:tavLst>
                                    </p:anim>
                                    <p:anim calcmode="lin" valueType="num">
                                      <p:cBhvr>
                                        <p:cTn id="127" dur="300" fill="hold"/>
                                        <p:tgtEl>
                                          <p:spTgt spid="1030"/>
                                        </p:tgtEl>
                                        <p:attrNameLst>
                                          <p:attrName>ppt_h</p:attrName>
                                        </p:attrNameLst>
                                      </p:cBhvr>
                                      <p:tavLst>
                                        <p:tav tm="0">
                                          <p:val>
                                            <p:fltVal val="0"/>
                                          </p:val>
                                        </p:tav>
                                        <p:tav tm="100000">
                                          <p:val>
                                            <p:strVal val="#ppt_h"/>
                                          </p:val>
                                        </p:tav>
                                      </p:tavLst>
                                    </p:anim>
                                    <p:animEffect transition="in" filter="fade">
                                      <p:cBhvr>
                                        <p:cTn id="128" dur="300"/>
                                        <p:tgtEl>
                                          <p:spTgt spid="1030"/>
                                        </p:tgtEl>
                                      </p:cBhvr>
                                    </p:animEffect>
                                  </p:childTnLst>
                                </p:cTn>
                              </p:par>
                              <p:par>
                                <p:cTn id="129" presetID="6" presetClass="emph" presetSubtype="0" autoRev="1" fill="hold" grpId="1" nodeType="withEffect">
                                  <p:stCondLst>
                                    <p:cond delay="500"/>
                                  </p:stCondLst>
                                  <p:childTnLst>
                                    <p:animScale>
                                      <p:cBhvr>
                                        <p:cTn id="130" dur="150" fill="hold"/>
                                        <p:tgtEl>
                                          <p:spTgt spid="1030"/>
                                        </p:tgtEl>
                                      </p:cBhvr>
                                      <p:by x="110000" y="110000"/>
                                    </p:animScale>
                                  </p:childTnLst>
                                </p:cTn>
                              </p:par>
                              <p:par>
                                <p:cTn id="131" presetID="53" presetClass="entr" presetSubtype="16" fill="hold" grpId="0" nodeType="withEffect">
                                  <p:stCondLst>
                                    <p:cond delay="0"/>
                                  </p:stCondLst>
                                  <p:childTnLst>
                                    <p:set>
                                      <p:cBhvr>
                                        <p:cTn id="132" dur="1" fill="hold">
                                          <p:stCondLst>
                                            <p:cond delay="0"/>
                                          </p:stCondLst>
                                        </p:cTn>
                                        <p:tgtEl>
                                          <p:spTgt spid="17"/>
                                        </p:tgtEl>
                                        <p:attrNameLst>
                                          <p:attrName>style.visibility</p:attrName>
                                        </p:attrNameLst>
                                      </p:cBhvr>
                                      <p:to>
                                        <p:strVal val="visible"/>
                                      </p:to>
                                    </p:set>
                                    <p:anim calcmode="lin" valueType="num">
                                      <p:cBhvr>
                                        <p:cTn id="133" dur="300" fill="hold"/>
                                        <p:tgtEl>
                                          <p:spTgt spid="17"/>
                                        </p:tgtEl>
                                        <p:attrNameLst>
                                          <p:attrName>ppt_w</p:attrName>
                                        </p:attrNameLst>
                                      </p:cBhvr>
                                      <p:tavLst>
                                        <p:tav tm="0">
                                          <p:val>
                                            <p:fltVal val="0"/>
                                          </p:val>
                                        </p:tav>
                                        <p:tav tm="100000">
                                          <p:val>
                                            <p:strVal val="#ppt_w"/>
                                          </p:val>
                                        </p:tav>
                                      </p:tavLst>
                                    </p:anim>
                                    <p:anim calcmode="lin" valueType="num">
                                      <p:cBhvr>
                                        <p:cTn id="134" dur="300" fill="hold"/>
                                        <p:tgtEl>
                                          <p:spTgt spid="17"/>
                                        </p:tgtEl>
                                        <p:attrNameLst>
                                          <p:attrName>ppt_h</p:attrName>
                                        </p:attrNameLst>
                                      </p:cBhvr>
                                      <p:tavLst>
                                        <p:tav tm="0">
                                          <p:val>
                                            <p:fltVal val="0"/>
                                          </p:val>
                                        </p:tav>
                                        <p:tav tm="100000">
                                          <p:val>
                                            <p:strVal val="#ppt_h"/>
                                          </p:val>
                                        </p:tav>
                                      </p:tavLst>
                                    </p:anim>
                                    <p:animEffect transition="in" filter="fade">
                                      <p:cBhvr>
                                        <p:cTn id="135" dur="300"/>
                                        <p:tgtEl>
                                          <p:spTgt spid="17"/>
                                        </p:tgtEl>
                                      </p:cBhvr>
                                    </p:animEffect>
                                  </p:childTnLst>
                                </p:cTn>
                              </p:par>
                              <p:par>
                                <p:cTn id="136" presetID="6" presetClass="emph" presetSubtype="0" autoRev="1" fill="hold" grpId="1" nodeType="withEffect">
                                  <p:stCondLst>
                                    <p:cond delay="300"/>
                                  </p:stCondLst>
                                  <p:childTnLst>
                                    <p:animScale>
                                      <p:cBhvr>
                                        <p:cTn id="137" dur="150" fill="hold"/>
                                        <p:tgtEl>
                                          <p:spTgt spid="17"/>
                                        </p:tgtEl>
                                      </p:cBhvr>
                                      <p:by x="110000" y="110000"/>
                                    </p:animScale>
                                  </p:childTnLst>
                                </p:cTn>
                              </p:par>
                              <p:par>
                                <p:cTn id="138" presetID="53" presetClass="entr" presetSubtype="16" fill="hold" grpId="0" nodeType="withEffect">
                                  <p:stCondLst>
                                    <p:cond delay="400"/>
                                  </p:stCondLst>
                                  <p:childTnLst>
                                    <p:set>
                                      <p:cBhvr>
                                        <p:cTn id="139" dur="1" fill="hold">
                                          <p:stCondLst>
                                            <p:cond delay="0"/>
                                          </p:stCondLst>
                                        </p:cTn>
                                        <p:tgtEl>
                                          <p:spTgt spid="1027"/>
                                        </p:tgtEl>
                                        <p:attrNameLst>
                                          <p:attrName>style.visibility</p:attrName>
                                        </p:attrNameLst>
                                      </p:cBhvr>
                                      <p:to>
                                        <p:strVal val="visible"/>
                                      </p:to>
                                    </p:set>
                                    <p:anim calcmode="lin" valueType="num">
                                      <p:cBhvr>
                                        <p:cTn id="140" dur="300" fill="hold"/>
                                        <p:tgtEl>
                                          <p:spTgt spid="1027"/>
                                        </p:tgtEl>
                                        <p:attrNameLst>
                                          <p:attrName>ppt_w</p:attrName>
                                        </p:attrNameLst>
                                      </p:cBhvr>
                                      <p:tavLst>
                                        <p:tav tm="0">
                                          <p:val>
                                            <p:fltVal val="0"/>
                                          </p:val>
                                        </p:tav>
                                        <p:tav tm="100000">
                                          <p:val>
                                            <p:strVal val="#ppt_w"/>
                                          </p:val>
                                        </p:tav>
                                      </p:tavLst>
                                    </p:anim>
                                    <p:anim calcmode="lin" valueType="num">
                                      <p:cBhvr>
                                        <p:cTn id="141" dur="300" fill="hold"/>
                                        <p:tgtEl>
                                          <p:spTgt spid="1027"/>
                                        </p:tgtEl>
                                        <p:attrNameLst>
                                          <p:attrName>ppt_h</p:attrName>
                                        </p:attrNameLst>
                                      </p:cBhvr>
                                      <p:tavLst>
                                        <p:tav tm="0">
                                          <p:val>
                                            <p:fltVal val="0"/>
                                          </p:val>
                                        </p:tav>
                                        <p:tav tm="100000">
                                          <p:val>
                                            <p:strVal val="#ppt_h"/>
                                          </p:val>
                                        </p:tav>
                                      </p:tavLst>
                                    </p:anim>
                                    <p:animEffect transition="in" filter="fade">
                                      <p:cBhvr>
                                        <p:cTn id="142" dur="300"/>
                                        <p:tgtEl>
                                          <p:spTgt spid="1027"/>
                                        </p:tgtEl>
                                      </p:cBhvr>
                                    </p:animEffect>
                                  </p:childTnLst>
                                </p:cTn>
                              </p:par>
                              <p:par>
                                <p:cTn id="143" presetID="6" presetClass="emph" presetSubtype="0" autoRev="1" fill="hold" grpId="1" nodeType="withEffect">
                                  <p:stCondLst>
                                    <p:cond delay="700"/>
                                  </p:stCondLst>
                                  <p:childTnLst>
                                    <p:animScale>
                                      <p:cBhvr>
                                        <p:cTn id="144" dur="150" fill="hold"/>
                                        <p:tgtEl>
                                          <p:spTgt spid="1027"/>
                                        </p:tgtEl>
                                      </p:cBhvr>
                                      <p:by x="110000" y="110000"/>
                                    </p:animScale>
                                  </p:childTnLst>
                                </p:cTn>
                              </p:par>
                              <p:par>
                                <p:cTn id="145" presetID="53" presetClass="entr" presetSubtype="16" fill="hold" grpId="0" nodeType="withEffect">
                                  <p:stCondLst>
                                    <p:cond delay="100"/>
                                  </p:stCondLst>
                                  <p:childTnLst>
                                    <p:set>
                                      <p:cBhvr>
                                        <p:cTn id="146" dur="1" fill="hold">
                                          <p:stCondLst>
                                            <p:cond delay="0"/>
                                          </p:stCondLst>
                                        </p:cTn>
                                        <p:tgtEl>
                                          <p:spTgt spid="1028"/>
                                        </p:tgtEl>
                                        <p:attrNameLst>
                                          <p:attrName>style.visibility</p:attrName>
                                        </p:attrNameLst>
                                      </p:cBhvr>
                                      <p:to>
                                        <p:strVal val="visible"/>
                                      </p:to>
                                    </p:set>
                                    <p:anim calcmode="lin" valueType="num">
                                      <p:cBhvr>
                                        <p:cTn id="147" dur="300" fill="hold"/>
                                        <p:tgtEl>
                                          <p:spTgt spid="1028"/>
                                        </p:tgtEl>
                                        <p:attrNameLst>
                                          <p:attrName>ppt_w</p:attrName>
                                        </p:attrNameLst>
                                      </p:cBhvr>
                                      <p:tavLst>
                                        <p:tav tm="0">
                                          <p:val>
                                            <p:fltVal val="0"/>
                                          </p:val>
                                        </p:tav>
                                        <p:tav tm="100000">
                                          <p:val>
                                            <p:strVal val="#ppt_w"/>
                                          </p:val>
                                        </p:tav>
                                      </p:tavLst>
                                    </p:anim>
                                    <p:anim calcmode="lin" valueType="num">
                                      <p:cBhvr>
                                        <p:cTn id="148" dur="300" fill="hold"/>
                                        <p:tgtEl>
                                          <p:spTgt spid="1028"/>
                                        </p:tgtEl>
                                        <p:attrNameLst>
                                          <p:attrName>ppt_h</p:attrName>
                                        </p:attrNameLst>
                                      </p:cBhvr>
                                      <p:tavLst>
                                        <p:tav tm="0">
                                          <p:val>
                                            <p:fltVal val="0"/>
                                          </p:val>
                                        </p:tav>
                                        <p:tav tm="100000">
                                          <p:val>
                                            <p:strVal val="#ppt_h"/>
                                          </p:val>
                                        </p:tav>
                                      </p:tavLst>
                                    </p:anim>
                                    <p:animEffect transition="in" filter="fade">
                                      <p:cBhvr>
                                        <p:cTn id="149" dur="300"/>
                                        <p:tgtEl>
                                          <p:spTgt spid="1028"/>
                                        </p:tgtEl>
                                      </p:cBhvr>
                                    </p:animEffect>
                                  </p:childTnLst>
                                </p:cTn>
                              </p:par>
                              <p:par>
                                <p:cTn id="150" presetID="6" presetClass="emph" presetSubtype="0" autoRev="1" fill="hold" grpId="1" nodeType="withEffect">
                                  <p:stCondLst>
                                    <p:cond delay="400"/>
                                  </p:stCondLst>
                                  <p:childTnLst>
                                    <p:animScale>
                                      <p:cBhvr>
                                        <p:cTn id="151" dur="150" fill="hold"/>
                                        <p:tgtEl>
                                          <p:spTgt spid="1028"/>
                                        </p:tgtEl>
                                      </p:cBhvr>
                                      <p:by x="110000" y="110000"/>
                                    </p:animScale>
                                  </p:childTnLst>
                                </p:cTn>
                              </p:par>
                              <p:par>
                                <p:cTn id="152" presetID="53" presetClass="entr" presetSubtype="16" fill="hold" grpId="0" nodeType="withEffect">
                                  <p:stCondLst>
                                    <p:cond delay="300"/>
                                  </p:stCondLst>
                                  <p:childTnLst>
                                    <p:set>
                                      <p:cBhvr>
                                        <p:cTn id="153" dur="1" fill="hold">
                                          <p:stCondLst>
                                            <p:cond delay="0"/>
                                          </p:stCondLst>
                                        </p:cTn>
                                        <p:tgtEl>
                                          <p:spTgt spid="25"/>
                                        </p:tgtEl>
                                        <p:attrNameLst>
                                          <p:attrName>style.visibility</p:attrName>
                                        </p:attrNameLst>
                                      </p:cBhvr>
                                      <p:to>
                                        <p:strVal val="visible"/>
                                      </p:to>
                                    </p:set>
                                    <p:anim calcmode="lin" valueType="num">
                                      <p:cBhvr>
                                        <p:cTn id="154" dur="300" fill="hold"/>
                                        <p:tgtEl>
                                          <p:spTgt spid="25"/>
                                        </p:tgtEl>
                                        <p:attrNameLst>
                                          <p:attrName>ppt_w</p:attrName>
                                        </p:attrNameLst>
                                      </p:cBhvr>
                                      <p:tavLst>
                                        <p:tav tm="0">
                                          <p:val>
                                            <p:fltVal val="0"/>
                                          </p:val>
                                        </p:tav>
                                        <p:tav tm="100000">
                                          <p:val>
                                            <p:strVal val="#ppt_w"/>
                                          </p:val>
                                        </p:tav>
                                      </p:tavLst>
                                    </p:anim>
                                    <p:anim calcmode="lin" valueType="num">
                                      <p:cBhvr>
                                        <p:cTn id="155" dur="300" fill="hold"/>
                                        <p:tgtEl>
                                          <p:spTgt spid="25"/>
                                        </p:tgtEl>
                                        <p:attrNameLst>
                                          <p:attrName>ppt_h</p:attrName>
                                        </p:attrNameLst>
                                      </p:cBhvr>
                                      <p:tavLst>
                                        <p:tav tm="0">
                                          <p:val>
                                            <p:fltVal val="0"/>
                                          </p:val>
                                        </p:tav>
                                        <p:tav tm="100000">
                                          <p:val>
                                            <p:strVal val="#ppt_h"/>
                                          </p:val>
                                        </p:tav>
                                      </p:tavLst>
                                    </p:anim>
                                    <p:animEffect transition="in" filter="fade">
                                      <p:cBhvr>
                                        <p:cTn id="156" dur="300"/>
                                        <p:tgtEl>
                                          <p:spTgt spid="25"/>
                                        </p:tgtEl>
                                      </p:cBhvr>
                                    </p:animEffect>
                                  </p:childTnLst>
                                </p:cTn>
                              </p:par>
                              <p:par>
                                <p:cTn id="157" presetID="6" presetClass="emph" presetSubtype="0" autoRev="1" fill="hold" grpId="1" nodeType="withEffect">
                                  <p:stCondLst>
                                    <p:cond delay="600"/>
                                  </p:stCondLst>
                                  <p:childTnLst>
                                    <p:animScale>
                                      <p:cBhvr>
                                        <p:cTn id="158" dur="150" fill="hold"/>
                                        <p:tgtEl>
                                          <p:spTgt spid="25"/>
                                        </p:tgtEl>
                                      </p:cBhvr>
                                      <p:by x="110000" y="110000"/>
                                    </p:animScale>
                                  </p:childTnLst>
                                </p:cTn>
                              </p:par>
                              <p:par>
                                <p:cTn id="159" presetID="53" presetClass="entr" presetSubtype="16" fill="hold" grpId="0" nodeType="withEffect">
                                  <p:stCondLst>
                                    <p:cond delay="0"/>
                                  </p:stCondLst>
                                  <p:childTnLst>
                                    <p:set>
                                      <p:cBhvr>
                                        <p:cTn id="160" dur="1" fill="hold">
                                          <p:stCondLst>
                                            <p:cond delay="0"/>
                                          </p:stCondLst>
                                        </p:cTn>
                                        <p:tgtEl>
                                          <p:spTgt spid="1029"/>
                                        </p:tgtEl>
                                        <p:attrNameLst>
                                          <p:attrName>style.visibility</p:attrName>
                                        </p:attrNameLst>
                                      </p:cBhvr>
                                      <p:to>
                                        <p:strVal val="visible"/>
                                      </p:to>
                                    </p:set>
                                    <p:anim calcmode="lin" valueType="num">
                                      <p:cBhvr>
                                        <p:cTn id="161" dur="300" fill="hold"/>
                                        <p:tgtEl>
                                          <p:spTgt spid="1029"/>
                                        </p:tgtEl>
                                        <p:attrNameLst>
                                          <p:attrName>ppt_w</p:attrName>
                                        </p:attrNameLst>
                                      </p:cBhvr>
                                      <p:tavLst>
                                        <p:tav tm="0">
                                          <p:val>
                                            <p:fltVal val="0"/>
                                          </p:val>
                                        </p:tav>
                                        <p:tav tm="100000">
                                          <p:val>
                                            <p:strVal val="#ppt_w"/>
                                          </p:val>
                                        </p:tav>
                                      </p:tavLst>
                                    </p:anim>
                                    <p:anim calcmode="lin" valueType="num">
                                      <p:cBhvr>
                                        <p:cTn id="162" dur="300" fill="hold"/>
                                        <p:tgtEl>
                                          <p:spTgt spid="1029"/>
                                        </p:tgtEl>
                                        <p:attrNameLst>
                                          <p:attrName>ppt_h</p:attrName>
                                        </p:attrNameLst>
                                      </p:cBhvr>
                                      <p:tavLst>
                                        <p:tav tm="0">
                                          <p:val>
                                            <p:fltVal val="0"/>
                                          </p:val>
                                        </p:tav>
                                        <p:tav tm="100000">
                                          <p:val>
                                            <p:strVal val="#ppt_h"/>
                                          </p:val>
                                        </p:tav>
                                      </p:tavLst>
                                    </p:anim>
                                    <p:animEffect transition="in" filter="fade">
                                      <p:cBhvr>
                                        <p:cTn id="163" dur="300"/>
                                        <p:tgtEl>
                                          <p:spTgt spid="1029"/>
                                        </p:tgtEl>
                                      </p:cBhvr>
                                    </p:animEffect>
                                  </p:childTnLst>
                                </p:cTn>
                              </p:par>
                              <p:par>
                                <p:cTn id="164" presetID="6" presetClass="emph" presetSubtype="0" autoRev="1" fill="hold" grpId="1" nodeType="withEffect">
                                  <p:stCondLst>
                                    <p:cond delay="300"/>
                                  </p:stCondLst>
                                  <p:childTnLst>
                                    <p:animScale>
                                      <p:cBhvr>
                                        <p:cTn id="165" dur="150" fill="hold"/>
                                        <p:tgtEl>
                                          <p:spTgt spid="1029"/>
                                        </p:tgtEl>
                                      </p:cBhvr>
                                      <p:by x="110000" y="110000"/>
                                    </p:animScale>
                                  </p:childTnLst>
                                </p:cTn>
                              </p:par>
                              <p:par>
                                <p:cTn id="166" presetID="53" presetClass="entr" presetSubtype="16" fill="hold" grpId="0" nodeType="withEffect">
                                  <p:stCondLst>
                                    <p:cond delay="200"/>
                                  </p:stCondLst>
                                  <p:childTnLst>
                                    <p:set>
                                      <p:cBhvr>
                                        <p:cTn id="167" dur="1" fill="hold">
                                          <p:stCondLst>
                                            <p:cond delay="0"/>
                                          </p:stCondLst>
                                        </p:cTn>
                                        <p:tgtEl>
                                          <p:spTgt spid="26"/>
                                        </p:tgtEl>
                                        <p:attrNameLst>
                                          <p:attrName>style.visibility</p:attrName>
                                        </p:attrNameLst>
                                      </p:cBhvr>
                                      <p:to>
                                        <p:strVal val="visible"/>
                                      </p:to>
                                    </p:set>
                                    <p:anim calcmode="lin" valueType="num">
                                      <p:cBhvr>
                                        <p:cTn id="168" dur="300" fill="hold"/>
                                        <p:tgtEl>
                                          <p:spTgt spid="26"/>
                                        </p:tgtEl>
                                        <p:attrNameLst>
                                          <p:attrName>ppt_w</p:attrName>
                                        </p:attrNameLst>
                                      </p:cBhvr>
                                      <p:tavLst>
                                        <p:tav tm="0">
                                          <p:val>
                                            <p:fltVal val="0"/>
                                          </p:val>
                                        </p:tav>
                                        <p:tav tm="100000">
                                          <p:val>
                                            <p:strVal val="#ppt_w"/>
                                          </p:val>
                                        </p:tav>
                                      </p:tavLst>
                                    </p:anim>
                                    <p:anim calcmode="lin" valueType="num">
                                      <p:cBhvr>
                                        <p:cTn id="169" dur="300" fill="hold"/>
                                        <p:tgtEl>
                                          <p:spTgt spid="26"/>
                                        </p:tgtEl>
                                        <p:attrNameLst>
                                          <p:attrName>ppt_h</p:attrName>
                                        </p:attrNameLst>
                                      </p:cBhvr>
                                      <p:tavLst>
                                        <p:tav tm="0">
                                          <p:val>
                                            <p:fltVal val="0"/>
                                          </p:val>
                                        </p:tav>
                                        <p:tav tm="100000">
                                          <p:val>
                                            <p:strVal val="#ppt_h"/>
                                          </p:val>
                                        </p:tav>
                                      </p:tavLst>
                                    </p:anim>
                                    <p:animEffect transition="in" filter="fade">
                                      <p:cBhvr>
                                        <p:cTn id="170" dur="300"/>
                                        <p:tgtEl>
                                          <p:spTgt spid="26"/>
                                        </p:tgtEl>
                                      </p:cBhvr>
                                    </p:animEffect>
                                  </p:childTnLst>
                                </p:cTn>
                              </p:par>
                              <p:par>
                                <p:cTn id="171" presetID="6" presetClass="emph" presetSubtype="0" autoRev="1" fill="hold" grpId="1" nodeType="withEffect">
                                  <p:stCondLst>
                                    <p:cond delay="500"/>
                                  </p:stCondLst>
                                  <p:childTnLst>
                                    <p:animScale>
                                      <p:cBhvr>
                                        <p:cTn id="172" dur="150" fill="hold"/>
                                        <p:tgtEl>
                                          <p:spTgt spid="26"/>
                                        </p:tgtEl>
                                      </p:cBhvr>
                                      <p:by x="110000" y="110000"/>
                                    </p:animScale>
                                  </p:childTnLst>
                                </p:cTn>
                              </p:par>
                              <p:par>
                                <p:cTn id="173" presetID="53" presetClass="entr" presetSubtype="16" fill="hold" grpId="0" nodeType="withEffect">
                                  <p:stCondLst>
                                    <p:cond delay="600"/>
                                  </p:stCondLst>
                                  <p:childTnLst>
                                    <p:set>
                                      <p:cBhvr>
                                        <p:cTn id="174" dur="1" fill="hold">
                                          <p:stCondLst>
                                            <p:cond delay="0"/>
                                          </p:stCondLst>
                                        </p:cTn>
                                        <p:tgtEl>
                                          <p:spTgt spid="27"/>
                                        </p:tgtEl>
                                        <p:attrNameLst>
                                          <p:attrName>style.visibility</p:attrName>
                                        </p:attrNameLst>
                                      </p:cBhvr>
                                      <p:to>
                                        <p:strVal val="visible"/>
                                      </p:to>
                                    </p:set>
                                    <p:anim calcmode="lin" valueType="num">
                                      <p:cBhvr>
                                        <p:cTn id="175" dur="300" fill="hold"/>
                                        <p:tgtEl>
                                          <p:spTgt spid="27"/>
                                        </p:tgtEl>
                                        <p:attrNameLst>
                                          <p:attrName>ppt_w</p:attrName>
                                        </p:attrNameLst>
                                      </p:cBhvr>
                                      <p:tavLst>
                                        <p:tav tm="0">
                                          <p:val>
                                            <p:fltVal val="0"/>
                                          </p:val>
                                        </p:tav>
                                        <p:tav tm="100000">
                                          <p:val>
                                            <p:strVal val="#ppt_w"/>
                                          </p:val>
                                        </p:tav>
                                      </p:tavLst>
                                    </p:anim>
                                    <p:anim calcmode="lin" valueType="num">
                                      <p:cBhvr>
                                        <p:cTn id="176" dur="300" fill="hold"/>
                                        <p:tgtEl>
                                          <p:spTgt spid="27"/>
                                        </p:tgtEl>
                                        <p:attrNameLst>
                                          <p:attrName>ppt_h</p:attrName>
                                        </p:attrNameLst>
                                      </p:cBhvr>
                                      <p:tavLst>
                                        <p:tav tm="0">
                                          <p:val>
                                            <p:fltVal val="0"/>
                                          </p:val>
                                        </p:tav>
                                        <p:tav tm="100000">
                                          <p:val>
                                            <p:strVal val="#ppt_h"/>
                                          </p:val>
                                        </p:tav>
                                      </p:tavLst>
                                    </p:anim>
                                    <p:animEffect transition="in" filter="fade">
                                      <p:cBhvr>
                                        <p:cTn id="177" dur="300"/>
                                        <p:tgtEl>
                                          <p:spTgt spid="27"/>
                                        </p:tgtEl>
                                      </p:cBhvr>
                                    </p:animEffect>
                                  </p:childTnLst>
                                </p:cTn>
                              </p:par>
                              <p:par>
                                <p:cTn id="178" presetID="6" presetClass="emph" presetSubtype="0" autoRev="1" fill="hold" grpId="1" nodeType="withEffect">
                                  <p:stCondLst>
                                    <p:cond delay="900"/>
                                  </p:stCondLst>
                                  <p:childTnLst>
                                    <p:animScale>
                                      <p:cBhvr>
                                        <p:cTn id="179" dur="150" fill="hold"/>
                                        <p:tgtEl>
                                          <p:spTgt spid="27"/>
                                        </p:tgtEl>
                                      </p:cBhvr>
                                      <p:by x="110000" y="110000"/>
                                    </p:animScale>
                                  </p:childTnLst>
                                </p:cTn>
                              </p:par>
                              <p:par>
                                <p:cTn id="180" presetID="53" presetClass="entr" presetSubtype="16" fill="hold" grpId="0" nodeType="withEffect">
                                  <p:stCondLst>
                                    <p:cond delay="100"/>
                                  </p:stCondLst>
                                  <p:childTnLst>
                                    <p:set>
                                      <p:cBhvr>
                                        <p:cTn id="181" dur="1" fill="hold">
                                          <p:stCondLst>
                                            <p:cond delay="0"/>
                                          </p:stCondLst>
                                        </p:cTn>
                                        <p:tgtEl>
                                          <p:spTgt spid="1024"/>
                                        </p:tgtEl>
                                        <p:attrNameLst>
                                          <p:attrName>style.visibility</p:attrName>
                                        </p:attrNameLst>
                                      </p:cBhvr>
                                      <p:to>
                                        <p:strVal val="visible"/>
                                      </p:to>
                                    </p:set>
                                    <p:anim calcmode="lin" valueType="num">
                                      <p:cBhvr>
                                        <p:cTn id="182" dur="300" fill="hold"/>
                                        <p:tgtEl>
                                          <p:spTgt spid="1024"/>
                                        </p:tgtEl>
                                        <p:attrNameLst>
                                          <p:attrName>ppt_w</p:attrName>
                                        </p:attrNameLst>
                                      </p:cBhvr>
                                      <p:tavLst>
                                        <p:tav tm="0">
                                          <p:val>
                                            <p:fltVal val="0"/>
                                          </p:val>
                                        </p:tav>
                                        <p:tav tm="100000">
                                          <p:val>
                                            <p:strVal val="#ppt_w"/>
                                          </p:val>
                                        </p:tav>
                                      </p:tavLst>
                                    </p:anim>
                                    <p:anim calcmode="lin" valueType="num">
                                      <p:cBhvr>
                                        <p:cTn id="183" dur="300" fill="hold"/>
                                        <p:tgtEl>
                                          <p:spTgt spid="1024"/>
                                        </p:tgtEl>
                                        <p:attrNameLst>
                                          <p:attrName>ppt_h</p:attrName>
                                        </p:attrNameLst>
                                      </p:cBhvr>
                                      <p:tavLst>
                                        <p:tav tm="0">
                                          <p:val>
                                            <p:fltVal val="0"/>
                                          </p:val>
                                        </p:tav>
                                        <p:tav tm="100000">
                                          <p:val>
                                            <p:strVal val="#ppt_h"/>
                                          </p:val>
                                        </p:tav>
                                      </p:tavLst>
                                    </p:anim>
                                    <p:animEffect transition="in" filter="fade">
                                      <p:cBhvr>
                                        <p:cTn id="184" dur="300"/>
                                        <p:tgtEl>
                                          <p:spTgt spid="1024"/>
                                        </p:tgtEl>
                                      </p:cBhvr>
                                    </p:animEffect>
                                  </p:childTnLst>
                                </p:cTn>
                              </p:par>
                              <p:par>
                                <p:cTn id="185" presetID="6" presetClass="emph" presetSubtype="0" autoRev="1" fill="hold" grpId="1" nodeType="withEffect">
                                  <p:stCondLst>
                                    <p:cond delay="400"/>
                                  </p:stCondLst>
                                  <p:childTnLst>
                                    <p:animScale>
                                      <p:cBhvr>
                                        <p:cTn id="186" dur="150" fill="hold"/>
                                        <p:tgtEl>
                                          <p:spTgt spid="1024"/>
                                        </p:tgtEl>
                                      </p:cBhvr>
                                      <p:by x="110000" y="110000"/>
                                    </p:animScale>
                                  </p:childTnLst>
                                </p:cTn>
                              </p:par>
                              <p:par>
                                <p:cTn id="187" presetID="53" presetClass="entr" presetSubtype="16" fill="hold" grpId="0" nodeType="withEffect">
                                  <p:stCondLst>
                                    <p:cond delay="0"/>
                                  </p:stCondLst>
                                  <p:childTnLst>
                                    <p:set>
                                      <p:cBhvr>
                                        <p:cTn id="188" dur="1" fill="hold">
                                          <p:stCondLst>
                                            <p:cond delay="0"/>
                                          </p:stCondLst>
                                        </p:cTn>
                                        <p:tgtEl>
                                          <p:spTgt spid="28"/>
                                        </p:tgtEl>
                                        <p:attrNameLst>
                                          <p:attrName>style.visibility</p:attrName>
                                        </p:attrNameLst>
                                      </p:cBhvr>
                                      <p:to>
                                        <p:strVal val="visible"/>
                                      </p:to>
                                    </p:set>
                                    <p:anim calcmode="lin" valueType="num">
                                      <p:cBhvr>
                                        <p:cTn id="189" dur="300" fill="hold"/>
                                        <p:tgtEl>
                                          <p:spTgt spid="28"/>
                                        </p:tgtEl>
                                        <p:attrNameLst>
                                          <p:attrName>ppt_w</p:attrName>
                                        </p:attrNameLst>
                                      </p:cBhvr>
                                      <p:tavLst>
                                        <p:tav tm="0">
                                          <p:val>
                                            <p:fltVal val="0"/>
                                          </p:val>
                                        </p:tav>
                                        <p:tav tm="100000">
                                          <p:val>
                                            <p:strVal val="#ppt_w"/>
                                          </p:val>
                                        </p:tav>
                                      </p:tavLst>
                                    </p:anim>
                                    <p:anim calcmode="lin" valueType="num">
                                      <p:cBhvr>
                                        <p:cTn id="190" dur="300" fill="hold"/>
                                        <p:tgtEl>
                                          <p:spTgt spid="28"/>
                                        </p:tgtEl>
                                        <p:attrNameLst>
                                          <p:attrName>ppt_h</p:attrName>
                                        </p:attrNameLst>
                                      </p:cBhvr>
                                      <p:tavLst>
                                        <p:tav tm="0">
                                          <p:val>
                                            <p:fltVal val="0"/>
                                          </p:val>
                                        </p:tav>
                                        <p:tav tm="100000">
                                          <p:val>
                                            <p:strVal val="#ppt_h"/>
                                          </p:val>
                                        </p:tav>
                                      </p:tavLst>
                                    </p:anim>
                                    <p:animEffect transition="in" filter="fade">
                                      <p:cBhvr>
                                        <p:cTn id="191" dur="300"/>
                                        <p:tgtEl>
                                          <p:spTgt spid="28"/>
                                        </p:tgtEl>
                                      </p:cBhvr>
                                    </p:animEffect>
                                  </p:childTnLst>
                                </p:cTn>
                              </p:par>
                              <p:par>
                                <p:cTn id="192" presetID="6" presetClass="emph" presetSubtype="0" autoRev="1" fill="hold" grpId="1" nodeType="withEffect">
                                  <p:stCondLst>
                                    <p:cond delay="300"/>
                                  </p:stCondLst>
                                  <p:childTnLst>
                                    <p:animScale>
                                      <p:cBhvr>
                                        <p:cTn id="193" dur="150" fill="hold"/>
                                        <p:tgtEl>
                                          <p:spTgt spid="28"/>
                                        </p:tgtEl>
                                      </p:cBhvr>
                                      <p:by x="110000" y="110000"/>
                                    </p:animScale>
                                  </p:childTnLst>
                                </p:cTn>
                              </p:par>
                              <p:par>
                                <p:cTn id="194" presetID="53" presetClass="entr" presetSubtype="16" fill="hold" grpId="0" nodeType="withEffect">
                                  <p:stCondLst>
                                    <p:cond delay="500"/>
                                  </p:stCondLst>
                                  <p:childTnLst>
                                    <p:set>
                                      <p:cBhvr>
                                        <p:cTn id="195" dur="1" fill="hold">
                                          <p:stCondLst>
                                            <p:cond delay="0"/>
                                          </p:stCondLst>
                                        </p:cTn>
                                        <p:tgtEl>
                                          <p:spTgt spid="30"/>
                                        </p:tgtEl>
                                        <p:attrNameLst>
                                          <p:attrName>style.visibility</p:attrName>
                                        </p:attrNameLst>
                                      </p:cBhvr>
                                      <p:to>
                                        <p:strVal val="visible"/>
                                      </p:to>
                                    </p:set>
                                    <p:anim calcmode="lin" valueType="num">
                                      <p:cBhvr>
                                        <p:cTn id="196" dur="300" fill="hold"/>
                                        <p:tgtEl>
                                          <p:spTgt spid="30"/>
                                        </p:tgtEl>
                                        <p:attrNameLst>
                                          <p:attrName>ppt_w</p:attrName>
                                        </p:attrNameLst>
                                      </p:cBhvr>
                                      <p:tavLst>
                                        <p:tav tm="0">
                                          <p:val>
                                            <p:fltVal val="0"/>
                                          </p:val>
                                        </p:tav>
                                        <p:tav tm="100000">
                                          <p:val>
                                            <p:strVal val="#ppt_w"/>
                                          </p:val>
                                        </p:tav>
                                      </p:tavLst>
                                    </p:anim>
                                    <p:anim calcmode="lin" valueType="num">
                                      <p:cBhvr>
                                        <p:cTn id="197" dur="300" fill="hold"/>
                                        <p:tgtEl>
                                          <p:spTgt spid="30"/>
                                        </p:tgtEl>
                                        <p:attrNameLst>
                                          <p:attrName>ppt_h</p:attrName>
                                        </p:attrNameLst>
                                      </p:cBhvr>
                                      <p:tavLst>
                                        <p:tav tm="0">
                                          <p:val>
                                            <p:fltVal val="0"/>
                                          </p:val>
                                        </p:tav>
                                        <p:tav tm="100000">
                                          <p:val>
                                            <p:strVal val="#ppt_h"/>
                                          </p:val>
                                        </p:tav>
                                      </p:tavLst>
                                    </p:anim>
                                    <p:animEffect transition="in" filter="fade">
                                      <p:cBhvr>
                                        <p:cTn id="198" dur="300"/>
                                        <p:tgtEl>
                                          <p:spTgt spid="30"/>
                                        </p:tgtEl>
                                      </p:cBhvr>
                                    </p:animEffect>
                                  </p:childTnLst>
                                </p:cTn>
                              </p:par>
                              <p:par>
                                <p:cTn id="199" presetID="6" presetClass="emph" presetSubtype="0" autoRev="1" fill="hold" grpId="1" nodeType="withEffect">
                                  <p:stCondLst>
                                    <p:cond delay="800"/>
                                  </p:stCondLst>
                                  <p:childTnLst>
                                    <p:animScale>
                                      <p:cBhvr>
                                        <p:cTn id="200" dur="150" fill="hold"/>
                                        <p:tgtEl>
                                          <p:spTgt spid="30"/>
                                        </p:tgtEl>
                                      </p:cBhvr>
                                      <p:by x="110000" y="110000"/>
                                    </p:animScale>
                                  </p:childTnLst>
                                </p:cTn>
                              </p:par>
                              <p:par>
                                <p:cTn id="201" presetID="53" presetClass="entr" presetSubtype="16" fill="hold" grpId="0" nodeType="withEffect">
                                  <p:stCondLst>
                                    <p:cond delay="300"/>
                                  </p:stCondLst>
                                  <p:childTnLst>
                                    <p:set>
                                      <p:cBhvr>
                                        <p:cTn id="202" dur="1" fill="hold">
                                          <p:stCondLst>
                                            <p:cond delay="0"/>
                                          </p:stCondLst>
                                        </p:cTn>
                                        <p:tgtEl>
                                          <p:spTgt spid="31"/>
                                        </p:tgtEl>
                                        <p:attrNameLst>
                                          <p:attrName>style.visibility</p:attrName>
                                        </p:attrNameLst>
                                      </p:cBhvr>
                                      <p:to>
                                        <p:strVal val="visible"/>
                                      </p:to>
                                    </p:set>
                                    <p:anim calcmode="lin" valueType="num">
                                      <p:cBhvr>
                                        <p:cTn id="203" dur="300" fill="hold"/>
                                        <p:tgtEl>
                                          <p:spTgt spid="31"/>
                                        </p:tgtEl>
                                        <p:attrNameLst>
                                          <p:attrName>ppt_w</p:attrName>
                                        </p:attrNameLst>
                                      </p:cBhvr>
                                      <p:tavLst>
                                        <p:tav tm="0">
                                          <p:val>
                                            <p:fltVal val="0"/>
                                          </p:val>
                                        </p:tav>
                                        <p:tav tm="100000">
                                          <p:val>
                                            <p:strVal val="#ppt_w"/>
                                          </p:val>
                                        </p:tav>
                                      </p:tavLst>
                                    </p:anim>
                                    <p:anim calcmode="lin" valueType="num">
                                      <p:cBhvr>
                                        <p:cTn id="204" dur="300" fill="hold"/>
                                        <p:tgtEl>
                                          <p:spTgt spid="31"/>
                                        </p:tgtEl>
                                        <p:attrNameLst>
                                          <p:attrName>ppt_h</p:attrName>
                                        </p:attrNameLst>
                                      </p:cBhvr>
                                      <p:tavLst>
                                        <p:tav tm="0">
                                          <p:val>
                                            <p:fltVal val="0"/>
                                          </p:val>
                                        </p:tav>
                                        <p:tav tm="100000">
                                          <p:val>
                                            <p:strVal val="#ppt_h"/>
                                          </p:val>
                                        </p:tav>
                                      </p:tavLst>
                                    </p:anim>
                                    <p:animEffect transition="in" filter="fade">
                                      <p:cBhvr>
                                        <p:cTn id="205" dur="300"/>
                                        <p:tgtEl>
                                          <p:spTgt spid="31"/>
                                        </p:tgtEl>
                                      </p:cBhvr>
                                    </p:animEffect>
                                  </p:childTnLst>
                                </p:cTn>
                              </p:par>
                              <p:par>
                                <p:cTn id="206" presetID="6" presetClass="emph" presetSubtype="0" autoRev="1" fill="hold" grpId="1" nodeType="withEffect">
                                  <p:stCondLst>
                                    <p:cond delay="600"/>
                                  </p:stCondLst>
                                  <p:childTnLst>
                                    <p:animScale>
                                      <p:cBhvr>
                                        <p:cTn id="207" dur="150" fill="hold"/>
                                        <p:tgtEl>
                                          <p:spTgt spid="31"/>
                                        </p:tgtEl>
                                      </p:cBhvr>
                                      <p:by x="110000" y="110000"/>
                                    </p:animScale>
                                  </p:childTnLst>
                                </p:cTn>
                              </p:par>
                              <p:par>
                                <p:cTn id="208" presetID="53" presetClass="entr" presetSubtype="16" fill="hold" grpId="0" nodeType="withEffect">
                                  <p:stCondLst>
                                    <p:cond delay="0"/>
                                  </p:stCondLst>
                                  <p:childTnLst>
                                    <p:set>
                                      <p:cBhvr>
                                        <p:cTn id="209" dur="1" fill="hold">
                                          <p:stCondLst>
                                            <p:cond delay="0"/>
                                          </p:stCondLst>
                                        </p:cTn>
                                        <p:tgtEl>
                                          <p:spTgt spid="29"/>
                                        </p:tgtEl>
                                        <p:attrNameLst>
                                          <p:attrName>style.visibility</p:attrName>
                                        </p:attrNameLst>
                                      </p:cBhvr>
                                      <p:to>
                                        <p:strVal val="visible"/>
                                      </p:to>
                                    </p:set>
                                    <p:anim calcmode="lin" valueType="num">
                                      <p:cBhvr>
                                        <p:cTn id="210" dur="300" fill="hold"/>
                                        <p:tgtEl>
                                          <p:spTgt spid="29"/>
                                        </p:tgtEl>
                                        <p:attrNameLst>
                                          <p:attrName>ppt_w</p:attrName>
                                        </p:attrNameLst>
                                      </p:cBhvr>
                                      <p:tavLst>
                                        <p:tav tm="0">
                                          <p:val>
                                            <p:fltVal val="0"/>
                                          </p:val>
                                        </p:tav>
                                        <p:tav tm="100000">
                                          <p:val>
                                            <p:strVal val="#ppt_w"/>
                                          </p:val>
                                        </p:tav>
                                      </p:tavLst>
                                    </p:anim>
                                    <p:anim calcmode="lin" valueType="num">
                                      <p:cBhvr>
                                        <p:cTn id="211" dur="300" fill="hold"/>
                                        <p:tgtEl>
                                          <p:spTgt spid="29"/>
                                        </p:tgtEl>
                                        <p:attrNameLst>
                                          <p:attrName>ppt_h</p:attrName>
                                        </p:attrNameLst>
                                      </p:cBhvr>
                                      <p:tavLst>
                                        <p:tav tm="0">
                                          <p:val>
                                            <p:fltVal val="0"/>
                                          </p:val>
                                        </p:tav>
                                        <p:tav tm="100000">
                                          <p:val>
                                            <p:strVal val="#ppt_h"/>
                                          </p:val>
                                        </p:tav>
                                      </p:tavLst>
                                    </p:anim>
                                    <p:animEffect transition="in" filter="fade">
                                      <p:cBhvr>
                                        <p:cTn id="212" dur="300"/>
                                        <p:tgtEl>
                                          <p:spTgt spid="29"/>
                                        </p:tgtEl>
                                      </p:cBhvr>
                                    </p:animEffect>
                                  </p:childTnLst>
                                </p:cTn>
                              </p:par>
                              <p:par>
                                <p:cTn id="213" presetID="6" presetClass="emph" presetSubtype="0" autoRev="1" fill="hold" grpId="1" nodeType="withEffect">
                                  <p:stCondLst>
                                    <p:cond delay="300"/>
                                  </p:stCondLst>
                                  <p:childTnLst>
                                    <p:animScale>
                                      <p:cBhvr>
                                        <p:cTn id="214" dur="150" fill="hold"/>
                                        <p:tgtEl>
                                          <p:spTgt spid="29"/>
                                        </p:tgtEl>
                                      </p:cBhvr>
                                      <p:by x="110000" y="110000"/>
                                    </p:animScale>
                                  </p:childTnLst>
                                </p:cTn>
                              </p:par>
                              <p:par>
                                <p:cTn id="215" presetID="41" presetClass="entr" presetSubtype="0" fill="hold" grpId="0" nodeType="withEffect">
                                  <p:stCondLst>
                                    <p:cond delay="1000"/>
                                  </p:stCondLst>
                                  <p:iterate type="lt">
                                    <p:tmPct val="10000"/>
                                  </p:iterate>
                                  <p:childTnLst>
                                    <p:set>
                                      <p:cBhvr>
                                        <p:cTn id="216" dur="1" fill="hold">
                                          <p:stCondLst>
                                            <p:cond delay="0"/>
                                          </p:stCondLst>
                                        </p:cTn>
                                        <p:tgtEl>
                                          <p:spTgt spid="112"/>
                                        </p:tgtEl>
                                        <p:attrNameLst>
                                          <p:attrName>style.visibility</p:attrName>
                                        </p:attrNameLst>
                                      </p:cBhvr>
                                      <p:to>
                                        <p:strVal val="visible"/>
                                      </p:to>
                                    </p:set>
                                    <p:anim calcmode="lin" valueType="num">
                                      <p:cBhvr>
                                        <p:cTn id="217" dur="500" fill="hold"/>
                                        <p:tgtEl>
                                          <p:spTgt spid="112"/>
                                        </p:tgtEl>
                                        <p:attrNameLst>
                                          <p:attrName>ppt_x</p:attrName>
                                        </p:attrNameLst>
                                      </p:cBhvr>
                                      <p:tavLst>
                                        <p:tav tm="0">
                                          <p:val>
                                            <p:strVal val="#ppt_x"/>
                                          </p:val>
                                        </p:tav>
                                        <p:tav tm="50000">
                                          <p:val>
                                            <p:strVal val="#ppt_x+.1"/>
                                          </p:val>
                                        </p:tav>
                                        <p:tav tm="100000">
                                          <p:val>
                                            <p:strVal val="#ppt_x"/>
                                          </p:val>
                                        </p:tav>
                                      </p:tavLst>
                                    </p:anim>
                                    <p:anim calcmode="lin" valueType="num">
                                      <p:cBhvr>
                                        <p:cTn id="218" dur="500" fill="hold"/>
                                        <p:tgtEl>
                                          <p:spTgt spid="112"/>
                                        </p:tgtEl>
                                        <p:attrNameLst>
                                          <p:attrName>ppt_y</p:attrName>
                                        </p:attrNameLst>
                                      </p:cBhvr>
                                      <p:tavLst>
                                        <p:tav tm="0">
                                          <p:val>
                                            <p:strVal val="#ppt_y"/>
                                          </p:val>
                                        </p:tav>
                                        <p:tav tm="100000">
                                          <p:val>
                                            <p:strVal val="#ppt_y"/>
                                          </p:val>
                                        </p:tav>
                                      </p:tavLst>
                                    </p:anim>
                                    <p:anim calcmode="lin" valueType="num">
                                      <p:cBhvr>
                                        <p:cTn id="219" dur="500" fill="hold"/>
                                        <p:tgtEl>
                                          <p:spTgt spid="112"/>
                                        </p:tgtEl>
                                        <p:attrNameLst>
                                          <p:attrName>ppt_h</p:attrName>
                                        </p:attrNameLst>
                                      </p:cBhvr>
                                      <p:tavLst>
                                        <p:tav tm="0">
                                          <p:val>
                                            <p:strVal val="#ppt_h/10"/>
                                          </p:val>
                                        </p:tav>
                                        <p:tav tm="50000">
                                          <p:val>
                                            <p:strVal val="#ppt_h+.01"/>
                                          </p:val>
                                        </p:tav>
                                        <p:tav tm="100000">
                                          <p:val>
                                            <p:strVal val="#ppt_h"/>
                                          </p:val>
                                        </p:tav>
                                      </p:tavLst>
                                    </p:anim>
                                    <p:anim calcmode="lin" valueType="num">
                                      <p:cBhvr>
                                        <p:cTn id="220" dur="500" fill="hold"/>
                                        <p:tgtEl>
                                          <p:spTgt spid="112"/>
                                        </p:tgtEl>
                                        <p:attrNameLst>
                                          <p:attrName>ppt_w</p:attrName>
                                        </p:attrNameLst>
                                      </p:cBhvr>
                                      <p:tavLst>
                                        <p:tav tm="0">
                                          <p:val>
                                            <p:strVal val="#ppt_w/10"/>
                                          </p:val>
                                        </p:tav>
                                        <p:tav tm="50000">
                                          <p:val>
                                            <p:strVal val="#ppt_w+.01"/>
                                          </p:val>
                                        </p:tav>
                                        <p:tav tm="100000">
                                          <p:val>
                                            <p:strVal val="#ppt_w"/>
                                          </p:val>
                                        </p:tav>
                                      </p:tavLst>
                                    </p:anim>
                                    <p:animEffect transition="in" filter="fade">
                                      <p:cBhvr>
                                        <p:cTn id="221" dur="500" tmFilter="0,0; .5, 1; 1, 1"/>
                                        <p:tgtEl>
                                          <p:spTgt spid="112"/>
                                        </p:tgtEl>
                                      </p:cBhvr>
                                    </p:animEffect>
                                  </p:childTnLst>
                                </p:cTn>
                              </p:par>
                              <p:par>
                                <p:cTn id="222" presetID="53" presetClass="entr" presetSubtype="16" fill="hold" grpId="0" nodeType="withEffect">
                                  <p:stCondLst>
                                    <p:cond delay="1200"/>
                                  </p:stCondLst>
                                  <p:childTnLst>
                                    <p:set>
                                      <p:cBhvr>
                                        <p:cTn id="223" dur="1" fill="hold">
                                          <p:stCondLst>
                                            <p:cond delay="0"/>
                                          </p:stCondLst>
                                        </p:cTn>
                                        <p:tgtEl>
                                          <p:spTgt spid="113"/>
                                        </p:tgtEl>
                                        <p:attrNameLst>
                                          <p:attrName>style.visibility</p:attrName>
                                        </p:attrNameLst>
                                      </p:cBhvr>
                                      <p:to>
                                        <p:strVal val="visible"/>
                                      </p:to>
                                    </p:set>
                                    <p:anim calcmode="lin" valueType="num">
                                      <p:cBhvr>
                                        <p:cTn id="224" dur="300" fill="hold"/>
                                        <p:tgtEl>
                                          <p:spTgt spid="113"/>
                                        </p:tgtEl>
                                        <p:attrNameLst>
                                          <p:attrName>ppt_w</p:attrName>
                                        </p:attrNameLst>
                                      </p:cBhvr>
                                      <p:tavLst>
                                        <p:tav tm="0">
                                          <p:val>
                                            <p:fltVal val="0"/>
                                          </p:val>
                                        </p:tav>
                                        <p:tav tm="100000">
                                          <p:val>
                                            <p:strVal val="#ppt_w"/>
                                          </p:val>
                                        </p:tav>
                                      </p:tavLst>
                                    </p:anim>
                                    <p:anim calcmode="lin" valueType="num">
                                      <p:cBhvr>
                                        <p:cTn id="225" dur="300" fill="hold"/>
                                        <p:tgtEl>
                                          <p:spTgt spid="113"/>
                                        </p:tgtEl>
                                        <p:attrNameLst>
                                          <p:attrName>ppt_h</p:attrName>
                                        </p:attrNameLst>
                                      </p:cBhvr>
                                      <p:tavLst>
                                        <p:tav tm="0">
                                          <p:val>
                                            <p:fltVal val="0"/>
                                          </p:val>
                                        </p:tav>
                                        <p:tav tm="100000">
                                          <p:val>
                                            <p:strVal val="#ppt_h"/>
                                          </p:val>
                                        </p:tav>
                                      </p:tavLst>
                                    </p:anim>
                                    <p:animEffect transition="in" filter="fade">
                                      <p:cBhvr>
                                        <p:cTn id="226" dur="3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1024" grpId="0" animBg="1"/>
      <p:bldP spid="1024" grpId="1" animBg="1"/>
      <p:bldP spid="1025" grpId="0" animBg="1"/>
      <p:bldP spid="1025" grpId="1" animBg="1"/>
      <p:bldP spid="1027" grpId="0" animBg="1"/>
      <p:bldP spid="1027" grpId="1" animBg="1"/>
      <p:bldP spid="1028" grpId="0" animBg="1"/>
      <p:bldP spid="1028" grpId="1" animBg="1"/>
      <p:bldP spid="1029" grpId="0" animBg="1"/>
      <p:bldP spid="1029" grpId="1" animBg="1"/>
      <p:bldP spid="1030" grpId="0" animBg="1"/>
      <p:bldP spid="1030" grpId="1" animBg="1"/>
      <p:bldP spid="112" grpId="0"/>
      <p:bldP spid="1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7"/>
          <p:cNvSpPr>
            <a:spLocks noChangeArrowheads="1"/>
          </p:cNvSpPr>
          <p:nvPr/>
        </p:nvSpPr>
        <p:spPr bwMode="auto">
          <a:xfrm rot="10800000" flipV="1">
            <a:off x="1187450" y="2267903"/>
            <a:ext cx="7048500" cy="184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marL="171450" lvl="0" indent="-171450" algn="just" fontAlgn="base">
              <a:lnSpc>
                <a:spcPct val="150000"/>
              </a:lnSpc>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The social media as well as other online platforms are playing an extensive role in the breeding and spread of hateful content eventually which leads to hate crime.</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marL="171450" lvl="0" indent="-171450" algn="just" fontAlgn="base">
              <a:lnSpc>
                <a:spcPct val="150000"/>
              </a:lnSpc>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 The automatic detection of hate speech is a challenging task due to disagreements on different hate speech definitions</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marL="171450" lvl="0" indent="-171450" algn="just" fontAlgn="base">
              <a:lnSpc>
                <a:spcPct val="150000"/>
              </a:lnSpc>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 Therefore, this project contributes to solving this problem by building ML classifiers model on standard hate speech datasets</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marL="171450" lvl="0" indent="-171450" algn="just" fontAlgn="base">
              <a:lnSpc>
                <a:spcPct val="150000"/>
              </a:lnSpc>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Therefore the problem that we are trying to address is the current outspread of hate speech across different online communities and investing our time and skill into this project hoping it will create a much safer environment for those who engage in different online communities.</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p:txBody>
      </p:sp>
      <p:sp>
        <p:nvSpPr>
          <p:cNvPr id="10" name="Freeform 7"/>
          <p:cNvSpPr>
            <a:spLocks noEditPoints="1"/>
          </p:cNvSpPr>
          <p:nvPr/>
        </p:nvSpPr>
        <p:spPr bwMode="auto">
          <a:xfrm>
            <a:off x="684099" y="206651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8808" y="1274554"/>
            <a:ext cx="1508677"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Introduction</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bldLvl="0" animBg="1"/>
      <p:bldP spid="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7"/>
          <p:cNvSpPr>
            <a:spLocks noChangeArrowheads="1"/>
          </p:cNvSpPr>
          <p:nvPr/>
        </p:nvSpPr>
        <p:spPr bwMode="auto">
          <a:xfrm rot="10800000" flipV="1">
            <a:off x="1187450" y="2498726"/>
            <a:ext cx="7048500" cy="138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marL="171450" lvl="0" indent="-171450" algn="just" fontAlgn="base">
              <a:lnSpc>
                <a:spcPct val="150000"/>
              </a:lnSpc>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The main objective of this project is to develop an automated machine learning based approach for detecting hate speech and offensive language</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marL="171450" lvl="0" indent="-171450" algn="just" fontAlgn="base">
              <a:lnSpc>
                <a:spcPct val="150000"/>
              </a:lnSpc>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Automated detection corresponds to automated learning such as machine learning: supervised and unsupervised learning. We use a supervised learning method to detect hate.</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marL="171450" lvl="0" indent="-171450" algn="just" fontAlgn="base">
              <a:lnSpc>
                <a:spcPct val="150000"/>
              </a:lnSpc>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Classify text into two classes(like: hate and non-hate) </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lvl="0" indent="0" algn="just" fontAlgn="base">
              <a:lnSpc>
                <a:spcPct val="150000"/>
              </a:lnSpc>
              <a:spcBef>
                <a:spcPct val="0"/>
              </a:spcBef>
              <a:spcAft>
                <a:spcPct val="0"/>
              </a:spcAft>
              <a:buFont typeface="Arial" panose="020B0604020202020204" pitchFamily="34" charset="0"/>
              <a:buNone/>
            </a:pP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p:txBody>
      </p:sp>
      <p:sp>
        <p:nvSpPr>
          <p:cNvPr id="10" name="Freeform 7"/>
          <p:cNvSpPr>
            <a:spLocks noEditPoints="1"/>
          </p:cNvSpPr>
          <p:nvPr/>
        </p:nvSpPr>
        <p:spPr bwMode="auto">
          <a:xfrm>
            <a:off x="684099" y="206651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8808" y="1274554"/>
            <a:ext cx="1508677"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Objective</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bldLvl="0" animBg="1"/>
      <p:bldP spid="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7"/>
          <p:cNvSpPr>
            <a:spLocks noChangeArrowheads="1"/>
          </p:cNvSpPr>
          <p:nvPr/>
        </p:nvSpPr>
        <p:spPr bwMode="auto">
          <a:xfrm rot="10800000" flipV="1">
            <a:off x="1187450" y="2729548"/>
            <a:ext cx="7048500"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marL="171450" lvl="0" indent="-171450" algn="just" fontAlgn="base">
              <a:lnSpc>
                <a:spcPct val="150000"/>
              </a:lnSpc>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In this project supervised machine learning is used by experimenting on two Classifiers, Logistic Regression and SVM. The labeled datasets were preprocessed for removal of noisy elements from its contents. Appropriate features are extracted to enable the machine to learn offensive term patterns. Finally the performances of different Classifiers and feature models are compared  to choose the best performing model</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p:txBody>
      </p:sp>
      <p:sp>
        <p:nvSpPr>
          <p:cNvPr id="10" name="Freeform 7"/>
          <p:cNvSpPr>
            <a:spLocks noEditPoints="1"/>
          </p:cNvSpPr>
          <p:nvPr/>
        </p:nvSpPr>
        <p:spPr bwMode="auto">
          <a:xfrm>
            <a:off x="684099" y="206651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8808" y="1274554"/>
            <a:ext cx="1508677"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Methodology</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bldLvl="0" animBg="1"/>
      <p:bldP spid="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7"/>
          <p:cNvSpPr>
            <a:spLocks noChangeArrowheads="1"/>
          </p:cNvSpPr>
          <p:nvPr/>
        </p:nvSpPr>
        <p:spPr bwMode="auto">
          <a:xfrm rot="10800000" flipV="1">
            <a:off x="1187450" y="2729548"/>
            <a:ext cx="7048500"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marL="171450" lvl="0" indent="-171450" algn="just" fontAlgn="base">
              <a:lnSpc>
                <a:spcPct val="150000"/>
              </a:lnSpc>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In this project supervised machine learning is used by experimenting on two Classifiers, Logistic Regression and SVM. The labeled datasets were preprocessed for removal of noisy elements from its contents. Appropriate features are extracted to enable the machine to learn offensive term patterns. Finally the performances of different Classifiers and feature models are compared  to choose the best performing model</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p:txBody>
      </p:sp>
      <p:sp>
        <p:nvSpPr>
          <p:cNvPr id="10" name="Freeform 7"/>
          <p:cNvSpPr>
            <a:spLocks noEditPoints="1"/>
          </p:cNvSpPr>
          <p:nvPr/>
        </p:nvSpPr>
        <p:spPr bwMode="auto">
          <a:xfrm>
            <a:off x="684099" y="206651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8808" y="1274554"/>
            <a:ext cx="1508677"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Methodology</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bldLvl="0" animBg="1"/>
      <p:bldP spid="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7"/>
          <p:cNvSpPr>
            <a:spLocks noChangeArrowheads="1"/>
          </p:cNvSpPr>
          <p:nvPr/>
        </p:nvSpPr>
        <p:spPr bwMode="auto">
          <a:xfrm rot="10800000" flipV="1">
            <a:off x="1187450" y="1582738"/>
            <a:ext cx="7048500"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marL="171450" lvl="0" indent="-171450" algn="dist" fontAlgn="base">
              <a:lnSpc>
                <a:spcPct val="150000"/>
              </a:lnSpc>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a:t>
            </a:r>
            <a:r>
              <a:rPr lang="zh-CN" altLang="en-US" sz="1000" dirty="0" smtClean="0">
                <a:solidFill>
                  <a:schemeClr val="tx1">
                    <a:lumMod val="65000"/>
                    <a:lumOff val="35000"/>
                  </a:schemeClr>
                </a:solidFill>
                <a:ea typeface="Microsoft YaHei" panose="020B0503020204020204" pitchFamily="34" charset="-122"/>
                <a:cs typeface="+mn-lt"/>
                <a:sym typeface="+mn-ea"/>
              </a:rPr>
              <a:t>The data-set were available in English languages following the lin</a:t>
            </a: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k, https://drive.google.com/drive/folders/1uQiyJ_mDlOCcecMw7C-JYUs9bGnVJ_j8 .</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marL="171450" lvl="0" indent="-171450" algn="just" fontAlgn="base">
              <a:lnSpc>
                <a:spcPct val="150000"/>
              </a:lnSpc>
              <a:spcBef>
                <a:spcPct val="0"/>
              </a:spcBef>
              <a:spcAft>
                <a:spcPct val="0"/>
              </a:spcAft>
              <a:buFont typeface="Arial" panose="020B0604020202020204" pitchFamily="34" charset="0"/>
              <a:buChar char="•"/>
            </a:pP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a:p>
            <a:pPr marL="171450" lvl="0" indent="-171450" algn="just" fontAlgn="base">
              <a:lnSpc>
                <a:spcPct val="150000"/>
              </a:lnSpc>
              <a:spcBef>
                <a:spcPct val="0"/>
              </a:spcBef>
              <a:spcAft>
                <a:spcPct val="0"/>
              </a:spcAft>
              <a:buFont typeface="Arial" panose="020B0604020202020204" pitchFamily="34" charset="0"/>
              <a:buChar char="•"/>
            </a:pP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p:txBody>
      </p:sp>
      <p:sp>
        <p:nvSpPr>
          <p:cNvPr id="10" name="Freeform 7"/>
          <p:cNvSpPr>
            <a:spLocks noEditPoints="1"/>
          </p:cNvSpPr>
          <p:nvPr/>
        </p:nvSpPr>
        <p:spPr bwMode="auto">
          <a:xfrm>
            <a:off x="684099" y="1274673"/>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9443" y="770364"/>
            <a:ext cx="1508677"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Dataset</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sp>
        <p:nvSpPr>
          <p:cNvPr id="100" name="Text Box 99"/>
          <p:cNvSpPr txBox="1"/>
          <p:nvPr/>
        </p:nvSpPr>
        <p:spPr>
          <a:xfrm>
            <a:off x="1331595" y="2282825"/>
            <a:ext cx="5080000" cy="737235"/>
          </a:xfrm>
          <a:prstGeom prst="rect">
            <a:avLst/>
          </a:prstGeom>
          <a:noFill/>
          <a:ln w="9525">
            <a:noFill/>
          </a:ln>
        </p:spPr>
        <p:txBody>
          <a:bodyPr>
            <a:spAutoFit/>
          </a:bodyPr>
          <a:p>
            <a:pPr indent="0"/>
            <a:r>
              <a:rPr lang="en-US" sz="1400" b="0">
                <a:latin typeface="Calibri" panose="020F0502020204030204" charset="0"/>
                <a:ea typeface="SimSun" panose="02010600030101010101" pitchFamily="2" charset="-122"/>
                <a:cs typeface="Times New Roman" panose="02020603050405020304" charset="0"/>
              </a:rPr>
              <a:t>The data-set consists of 24,582 data in total where 20,582 are categorized as hate speech and 4161 are categorized as non-hate </a:t>
            </a:r>
            <a:endParaRPr lang="en-US"/>
          </a:p>
        </p:txBody>
      </p:sp>
      <p:graphicFrame>
        <p:nvGraphicFramePr>
          <p:cNvPr id="4" name="Table 3"/>
          <p:cNvGraphicFramePr/>
          <p:nvPr/>
        </p:nvGraphicFramePr>
        <p:xfrm>
          <a:off x="1331595" y="2930525"/>
          <a:ext cx="0" cy="0"/>
        </p:xfrm>
        <a:graphic>
          <a:graphicData uri="http://schemas.openxmlformats.org/drawingml/2006/table">
            <a:tbl>
              <a:tblPr firstRow="1" bandRow="1">
                <a:tableStyleId>{5940675A-B579-460E-94D1-54222C63F5DA}</a:tableStyleId>
              </a:tblPr>
              <a:tblGrid>
                <a:gridCol w="1352550"/>
                <a:gridCol w="1352550"/>
                <a:gridCol w="1352550"/>
                <a:gridCol w="1354138"/>
              </a:tblGrid>
              <a:tr h="0">
                <a:tc>
                  <a:txBody>
                    <a:bodyPr/>
                    <a:p>
                      <a:pPr indent="0" algn="ctr">
                        <a:buNone/>
                      </a:pPr>
                      <a:r>
                        <a:rPr lang="en-US" sz="1400" b="1">
                          <a:latin typeface="Calibri" panose="020F0502020204030204" charset="0"/>
                          <a:cs typeface="Calibri" panose="020F0502020204030204" charset="0"/>
                        </a:rPr>
                        <a:t>Language</a:t>
                      </a:r>
                      <a:endParaRPr lang="en-US" sz="1400" b="1">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latin typeface="Calibri" panose="020F0502020204030204" charset="0"/>
                          <a:cs typeface="Calibri" panose="020F0502020204030204" charset="0"/>
                        </a:rPr>
                        <a:t>Type of text</a:t>
                      </a:r>
                      <a:endParaRPr lang="en-US" sz="1400" b="1">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latin typeface="Calibri" panose="020F0502020204030204" charset="0"/>
                          <a:cs typeface="Calibri" panose="020F0502020204030204" charset="0"/>
                        </a:rPr>
                        <a:t>%</a:t>
                      </a:r>
                      <a:endParaRPr lang="en-US" sz="1400" b="1">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1">
                          <a:latin typeface="Calibri" panose="020F0502020204030204" charset="0"/>
                          <a:cs typeface="Calibri" panose="020F0502020204030204" charset="0"/>
                        </a:rPr>
                        <a:t>Total</a:t>
                      </a:r>
                      <a:endParaRPr lang="en-US" sz="1400" b="1">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rowSpan="2">
                  <a:txBody>
                    <a:bodyPr/>
                    <a:p>
                      <a:pPr indent="0" algn="ctr">
                        <a:buNone/>
                      </a:pPr>
                      <a:r>
                        <a:rPr lang="en-US" sz="1400" b="0">
                          <a:latin typeface="Calibri" panose="020F0502020204030204" charset="0"/>
                          <a:cs typeface="Calibri" panose="020F0502020204030204" charset="0"/>
                        </a:rPr>
                        <a:t> English</a:t>
                      </a:r>
                      <a:endParaRPr 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Calibri" panose="020F0502020204030204" charset="0"/>
                          <a:cs typeface="Calibri" panose="020F0502020204030204" charset="0"/>
                        </a:rPr>
                        <a:t>Hate</a:t>
                      </a:r>
                      <a:endParaRPr 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20582( 83.7% )</a:t>
                      </a:r>
                      <a:endParaRPr 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en-US" sz="1400" b="0">
                          <a:latin typeface="Calibri" panose="020F0502020204030204" charset="0"/>
                          <a:cs typeface="Calibri" panose="020F0502020204030204" charset="0"/>
                        </a:rPr>
                        <a:t> 24582</a:t>
                      </a:r>
                      <a:endParaRPr 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lgn="ctr">
                        <a:buNone/>
                      </a:pPr>
                      <a:r>
                        <a:rPr lang="en-US" sz="1400" b="0">
                          <a:latin typeface="Calibri" panose="020F0502020204030204" charset="0"/>
                          <a:cs typeface="Calibri" panose="020F0502020204030204" charset="0"/>
                        </a:rPr>
                        <a:t>Non-Hate</a:t>
                      </a:r>
                      <a:endParaRPr 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Calibri" panose="020F0502020204030204" charset="0"/>
                          <a:cs typeface="Calibri" panose="020F0502020204030204" charset="0"/>
                        </a:rPr>
                        <a:t>4161( 16.9% )</a:t>
                      </a:r>
                      <a:endParaRPr lang="en-US" sz="1400" b="0">
                        <a:latin typeface="Calibri" panose="020F0502020204030204" charset="0"/>
                        <a:ea typeface="Calibri" panose="020F0502020204030204" charset="0"/>
                        <a:cs typeface="Calibri" panose="020F05020202040302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r>
            </a:tbl>
          </a:graphicData>
        </a:graphic>
      </p:graphicFrame>
      <p:sp>
        <p:nvSpPr>
          <p:cNvPr id="5" name="Text Box 4"/>
          <p:cNvSpPr txBox="1"/>
          <p:nvPr/>
        </p:nvSpPr>
        <p:spPr>
          <a:xfrm>
            <a:off x="1403985" y="4523740"/>
            <a:ext cx="5080000" cy="521970"/>
          </a:xfrm>
          <a:prstGeom prst="rect">
            <a:avLst/>
          </a:prstGeom>
          <a:noFill/>
          <a:ln w="9525">
            <a:noFill/>
          </a:ln>
        </p:spPr>
        <p:txBody>
          <a:bodyPr>
            <a:spAutoFit/>
          </a:bodyPr>
          <a:p>
            <a:pPr indent="0"/>
            <a:r>
              <a:rPr lang="en-US" sz="1400" b="0">
                <a:latin typeface="Calibri" panose="020F0502020204030204" charset="0"/>
                <a:ea typeface="SimSun" panose="02010600030101010101" pitchFamily="2" charset="-122"/>
                <a:cs typeface="Times New Roman" panose="02020603050405020304" charset="0"/>
              </a:rPr>
              <a:t> </a:t>
            </a:r>
            <a:endParaRPr 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bldLvl="0" animBg="1"/>
      <p:bldP spid="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p>
            <a:endParaRPr lang="en-US"/>
          </a:p>
        </p:txBody>
      </p:sp>
      <p:sp>
        <p:nvSpPr>
          <p:cNvPr id="10" name="Freeform 7"/>
          <p:cNvSpPr>
            <a:spLocks noEditPoints="1"/>
          </p:cNvSpPr>
          <p:nvPr/>
        </p:nvSpPr>
        <p:spPr bwMode="auto">
          <a:xfrm>
            <a:off x="684099" y="1274673"/>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9443" y="770364"/>
            <a:ext cx="1508677" cy="288031"/>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cont...</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sp>
        <p:nvSpPr>
          <p:cNvPr id="5" name="Text Box 4"/>
          <p:cNvSpPr txBox="1"/>
          <p:nvPr/>
        </p:nvSpPr>
        <p:spPr>
          <a:xfrm>
            <a:off x="1403985" y="4523740"/>
            <a:ext cx="5080000" cy="521970"/>
          </a:xfrm>
          <a:prstGeom prst="rect">
            <a:avLst/>
          </a:prstGeom>
          <a:noFill/>
          <a:ln w="9525">
            <a:noFill/>
          </a:ln>
        </p:spPr>
        <p:txBody>
          <a:bodyPr>
            <a:spAutoFit/>
          </a:bodyPr>
          <a:p>
            <a:pPr indent="0"/>
            <a:r>
              <a:rPr lang="en-US" sz="1400" b="0">
                <a:latin typeface="Calibri" panose="020F0502020204030204" charset="0"/>
                <a:ea typeface="SimSun" panose="02010600030101010101" pitchFamily="2" charset="-122"/>
                <a:cs typeface="Times New Roman" panose="02020603050405020304" charset="0"/>
              </a:rPr>
              <a:t> </a:t>
            </a:r>
            <a:endParaRPr lang="en-US"/>
          </a:p>
        </p:txBody>
      </p:sp>
      <p:pic>
        <p:nvPicPr>
          <p:cNvPr id="6" name="Picture 2" descr="dataset"/>
          <p:cNvPicPr>
            <a:picLocks noChangeAspect="1"/>
          </p:cNvPicPr>
          <p:nvPr>
            <p:ph idx="1"/>
          </p:nvPr>
        </p:nvPicPr>
        <p:blipFill>
          <a:blip r:embed="rId1"/>
          <a:stretch>
            <a:fillRect/>
          </a:stretch>
        </p:blipFill>
        <p:spPr>
          <a:xfrm>
            <a:off x="457200" y="1889760"/>
            <a:ext cx="8229600" cy="201168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p>
            <a:endParaRPr lang="en-US"/>
          </a:p>
        </p:txBody>
      </p:sp>
      <p:sp>
        <p:nvSpPr>
          <p:cNvPr id="3" name="Rectangle 27"/>
          <p:cNvSpPr>
            <a:spLocks noChangeArrowheads="1"/>
          </p:cNvSpPr>
          <p:nvPr/>
        </p:nvSpPr>
        <p:spPr bwMode="auto">
          <a:xfrm rot="10800000" flipV="1">
            <a:off x="1187450" y="1922780"/>
            <a:ext cx="7048500"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marL="171450" lvl="0" indent="-171450" algn="just" fontAlgn="base">
              <a:lnSpc>
                <a:spcPct val="150000"/>
              </a:lnSpc>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rPr>
              <a:t>The first thing we did was mapping the offensive language and the hate speech as hate speech and the niether class as non- hate speech</a:t>
            </a:r>
            <a:endParaRPr lang="zh-CN" altLang="en-US" sz="1000" dirty="0" smtClean="0">
              <a:solidFill>
                <a:schemeClr val="tx1">
                  <a:lumMod val="65000"/>
                  <a:lumOff val="35000"/>
                </a:schemeClr>
              </a:solidFill>
              <a:latin typeface="Arial" panose="020B0604020202020204" pitchFamily="34" charset="0"/>
              <a:ea typeface="Microsoft YaHei" panose="020B0503020204020204" pitchFamily="34" charset="-122"/>
              <a:sym typeface="+mn-ea"/>
            </a:endParaRPr>
          </a:p>
        </p:txBody>
      </p:sp>
      <p:sp>
        <p:nvSpPr>
          <p:cNvPr id="10" name="Freeform 7"/>
          <p:cNvSpPr>
            <a:spLocks noEditPoints="1"/>
          </p:cNvSpPr>
          <p:nvPr/>
        </p:nvSpPr>
        <p:spPr bwMode="auto">
          <a:xfrm>
            <a:off x="684099" y="167662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EA5514"/>
          </a:solidFill>
          <a:ln w="6350">
            <a:noFill/>
          </a:ln>
        </p:spPr>
        <p:txBody>
          <a:bodyPr vert="horz" wrap="square" lIns="91440" tIns="45720" rIns="91440" bIns="45720" numCol="1" anchor="t" anchorCtr="0" compatLnSpc="1"/>
          <a:lstStyle/>
          <a:p>
            <a:endParaRPr lang="zh-CN" altLang="en-US"/>
          </a:p>
        </p:txBody>
      </p:sp>
      <p:sp>
        <p:nvSpPr>
          <p:cNvPr id="12" name="Oval 6"/>
          <p:cNvSpPr>
            <a:spLocks noChangeArrowheads="1"/>
          </p:cNvSpPr>
          <p:nvPr/>
        </p:nvSpPr>
        <p:spPr bwMode="auto">
          <a:xfrm>
            <a:off x="858344" y="103942"/>
            <a:ext cx="185264" cy="182642"/>
          </a:xfrm>
          <a:prstGeom prst="ellipse">
            <a:avLst/>
          </a:prstGeom>
          <a:solidFill>
            <a:srgbClr val="FBE22D">
              <a:alpha val="80000"/>
            </a:srgbClr>
          </a:solidFill>
          <a:ln>
            <a:noFill/>
          </a:ln>
        </p:spPr>
        <p:txBody>
          <a:bodyPr/>
          <a:lstStyle/>
          <a:p>
            <a:endParaRPr lang="zh-CN" altLang="en-US"/>
          </a:p>
        </p:txBody>
      </p:sp>
      <p:sp>
        <p:nvSpPr>
          <p:cNvPr id="15" name="Oval 3"/>
          <p:cNvSpPr>
            <a:spLocks noChangeArrowheads="1"/>
          </p:cNvSpPr>
          <p:nvPr/>
        </p:nvSpPr>
        <p:spPr bwMode="auto">
          <a:xfrm>
            <a:off x="-106265" y="242684"/>
            <a:ext cx="263828" cy="260897"/>
          </a:xfrm>
          <a:prstGeom prst="ellipse">
            <a:avLst/>
          </a:prstGeom>
          <a:solidFill>
            <a:srgbClr val="A9D25A">
              <a:alpha val="80000"/>
            </a:srgbClr>
          </a:solidFill>
          <a:ln>
            <a:noFill/>
          </a:ln>
        </p:spPr>
        <p:txBody>
          <a:bodyPr/>
          <a:lstStyle/>
          <a:p>
            <a:endParaRPr lang="zh-CN" altLang="en-US"/>
          </a:p>
        </p:txBody>
      </p:sp>
      <p:sp>
        <p:nvSpPr>
          <p:cNvPr id="16" name="Oval 4"/>
          <p:cNvSpPr>
            <a:spLocks noChangeArrowheads="1"/>
          </p:cNvSpPr>
          <p:nvPr/>
        </p:nvSpPr>
        <p:spPr bwMode="auto">
          <a:xfrm>
            <a:off x="157563" y="414164"/>
            <a:ext cx="263828" cy="260897"/>
          </a:xfrm>
          <a:prstGeom prst="ellipse">
            <a:avLst/>
          </a:prstGeom>
          <a:solidFill>
            <a:srgbClr val="98D2E3">
              <a:alpha val="80000"/>
            </a:srgbClr>
          </a:solidFill>
          <a:ln>
            <a:noFill/>
          </a:ln>
        </p:spPr>
        <p:txBody>
          <a:bodyPr/>
          <a:lstStyle/>
          <a:p>
            <a:endParaRPr lang="zh-CN" altLang="en-US"/>
          </a:p>
        </p:txBody>
      </p:sp>
      <p:sp>
        <p:nvSpPr>
          <p:cNvPr id="17" name="Oval 5"/>
          <p:cNvSpPr>
            <a:spLocks noChangeArrowheads="1"/>
          </p:cNvSpPr>
          <p:nvPr/>
        </p:nvSpPr>
        <p:spPr bwMode="auto">
          <a:xfrm>
            <a:off x="336285" y="225555"/>
            <a:ext cx="458394" cy="450850"/>
          </a:xfrm>
          <a:prstGeom prst="ellipse">
            <a:avLst/>
          </a:prstGeom>
          <a:solidFill>
            <a:srgbClr val="EA5514">
              <a:alpha val="80000"/>
            </a:srgbClr>
          </a:solidFill>
          <a:ln>
            <a:noFill/>
          </a:ln>
        </p:spPr>
        <p:txBody>
          <a:bodyPr/>
          <a:lstStyle/>
          <a:p>
            <a:endParaRPr lang="zh-CN" altLang="en-US"/>
          </a:p>
        </p:txBody>
      </p:sp>
      <p:sp>
        <p:nvSpPr>
          <p:cNvPr id="18" name="Rectangle 39"/>
          <p:cNvSpPr>
            <a:spLocks noChangeArrowheads="1"/>
          </p:cNvSpPr>
          <p:nvPr/>
        </p:nvSpPr>
        <p:spPr bwMode="auto">
          <a:xfrm>
            <a:off x="401920" y="327870"/>
            <a:ext cx="330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cs typeface="SimSun"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smtClean="0">
                <a:ln>
                  <a:noFill/>
                </a:ln>
                <a:solidFill>
                  <a:srgbClr val="FFFFFF"/>
                </a:solidFill>
                <a:effectLst/>
                <a:latin typeface="Impact" panose="020B0806030902050204" pitchFamily="34" charset="0"/>
                <a:ea typeface="SimSun" panose="02010600030101010101" pitchFamily="2" charset="-122"/>
                <a:cs typeface="SimSun" panose="02010600030101010101" pitchFamily="2" charset="-122"/>
              </a:rPr>
              <a:t>01</a:t>
            </a:r>
            <a:endParaRPr kumimoji="0" lang="zh-CN" altLang="zh-CN" sz="1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SimSun" panose="02010600030101010101" pitchFamily="2" charset="-122"/>
            </a:endParaRPr>
          </a:p>
        </p:txBody>
      </p:sp>
      <p:sp>
        <p:nvSpPr>
          <p:cNvPr id="19" name="Rectangle 39"/>
          <p:cNvSpPr>
            <a:spLocks noChangeArrowheads="1"/>
          </p:cNvSpPr>
          <p:nvPr/>
        </p:nvSpPr>
        <p:spPr bwMode="auto">
          <a:xfrm>
            <a:off x="915987" y="343258"/>
            <a:ext cx="2778059"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rPr>
              <a:t>Hate Speech Detection</a:t>
            </a:r>
            <a:endParaRPr lang="en-US" altLang="zh-CN"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 name="圆角矩形 1"/>
          <p:cNvSpPr/>
          <p:nvPr/>
        </p:nvSpPr>
        <p:spPr>
          <a:xfrm>
            <a:off x="539750" y="936625"/>
            <a:ext cx="1508760" cy="479425"/>
          </a:xfrm>
          <a:prstGeom prst="roundRect">
            <a:avLst>
              <a:gd name="adj" fmla="val 50000"/>
            </a:avLst>
          </a:prstGeom>
          <a:solidFill>
            <a:srgbClr val="EA5514"/>
          </a:solidFill>
          <a:ln w="6350" cap="flat">
            <a:noFill/>
            <a:prstDash val="solid"/>
            <a:miter lim="800000"/>
          </a:ln>
        </p:spPr>
        <p:txBody>
          <a:bodyPr vert="horz" wrap="square" lIns="91440" tIns="45720" rIns="91440" bIns="45720" numCol="1" anchor="ctr" anchorCtr="0" compatLnSpc="1"/>
          <a:lstStyle/>
          <a:p>
            <a:pPr lvl="0" algn="ctr"/>
            <a:r>
              <a:rPr lang="en-US" altLang="zh-CN" sz="1600" dirty="0">
                <a:ln w="6350">
                  <a:noFill/>
                </a:ln>
                <a:solidFill>
                  <a:schemeClr val="bg1"/>
                </a:solidFill>
                <a:latin typeface="Impact" panose="020B0806030902050204" pitchFamily="34" charset="0"/>
                <a:ea typeface="Microsoft YaHei" panose="020B0503020204020204" pitchFamily="34" charset="-122"/>
              </a:rPr>
              <a:t>Data Processing</a:t>
            </a:r>
            <a:endParaRPr lang="en-US" altLang="zh-CN" sz="1600" dirty="0">
              <a:ln w="6350">
                <a:noFill/>
              </a:ln>
              <a:solidFill>
                <a:schemeClr val="bg1"/>
              </a:solidFill>
              <a:latin typeface="Impact" panose="020B0806030902050204" pitchFamily="34" charset="0"/>
              <a:ea typeface="Microsoft YaHei" panose="020B0503020204020204" pitchFamily="34" charset="-122"/>
            </a:endParaRPr>
          </a:p>
        </p:txBody>
      </p:sp>
      <p:pic>
        <p:nvPicPr>
          <p:cNvPr id="4" name="Picture 3" descr="dataset1"/>
          <p:cNvPicPr>
            <a:picLocks noChangeAspect="1"/>
          </p:cNvPicPr>
          <p:nvPr>
            <p:ph idx="1"/>
          </p:nvPr>
        </p:nvPicPr>
        <p:blipFill>
          <a:blip r:embed="rId1"/>
          <a:stretch>
            <a:fillRect/>
          </a:stretch>
        </p:blipFill>
        <p:spPr>
          <a:xfrm>
            <a:off x="457200" y="2570480"/>
            <a:ext cx="8229600" cy="213995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bldLvl="0" animBg="1"/>
      <p:bldP spid="2" grpId="0" bldLvl="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5493</Words>
  <Application>WPS Presentation</Application>
  <PresentationFormat>自定义</PresentationFormat>
  <Paragraphs>276</Paragraphs>
  <Slides>26</Slides>
  <Notes>0</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Arial</vt:lpstr>
      <vt:lpstr>SimSun</vt:lpstr>
      <vt:lpstr>Wingdings</vt:lpstr>
      <vt:lpstr>Microsoft YaHei</vt:lpstr>
      <vt:lpstr>Impact</vt:lpstr>
      <vt:lpstr>Calibri</vt:lpstr>
      <vt:lpstr>Arial Unicode MS</vt:lpstr>
      <vt:lpstr>Times New Roman</vt:lpstr>
      <vt:lpstr>Microsoft YaHei UI Light</vt:lpstr>
      <vt:lpstr>Bahnschrift SemiLight SemiCondensed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徐威方</dc:creator>
  <cp:lastModifiedBy>Ruth Abiti Getaneh</cp:lastModifiedBy>
  <cp:revision>81</cp:revision>
  <dcterms:created xsi:type="dcterms:W3CDTF">2015-10-14T02:35:00Z</dcterms:created>
  <dcterms:modified xsi:type="dcterms:W3CDTF">2023-01-25T06:18:05Z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1033-11.2.0.11440</vt:lpwstr>
  </property>
  <property fmtid="{D5CDD505-2E9C-101B-9397-08002B2CF9AE}" pid="3" name="ICV">
    <vt:lpwstr>118431461157431E993956BDC55F0434</vt:lpwstr>
  </property>
</Properties>
</file>